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8495" y="2326005"/>
            <a:ext cx="83343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62355" y="3644900"/>
            <a:ext cx="1006792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3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2"/>
          <a:stretch>
            <a:fillRect/>
          </a:stretch>
        </p:blipFill>
        <p:spPr>
          <a:xfrm>
            <a:off x="1199515" y="3573145"/>
            <a:ext cx="10729640" cy="2341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132494" y="3745123"/>
            <a:ext cx="3694016" cy="315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7949618" y="3754680"/>
            <a:ext cx="2475371" cy="315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1415415" y="4220845"/>
            <a:ext cx="4548505" cy="2091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7392670" y="4149090"/>
            <a:ext cx="4434205" cy="2225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556340"/>
            <a:ext cx="11520000" cy="3090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15340" y="2752725"/>
            <a:ext cx="5433695" cy="253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48450" y="2825115"/>
            <a:ext cx="4766945" cy="2519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67745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83615" y="3140710"/>
            <a:ext cx="4581525" cy="2021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16090" y="2996565"/>
            <a:ext cx="4778375" cy="229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010240"/>
            <a:ext cx="11520000" cy="386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07820" y="3006090"/>
            <a:ext cx="7922260" cy="2522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DEyNjE4ZmUyZjIyZjU5MDIwNDBjYjJiM2MyZjZjMW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2023-11-23T16:29:25Z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