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8495" y="2326005"/>
            <a:ext cx="83343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33830" y="3717290"/>
            <a:ext cx="93249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5855"/>
            <a:ext cx="11520000" cy="462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526655" y="2350770"/>
            <a:ext cx="4391660" cy="4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26181" y="3877421"/>
            <a:ext cx="2304000" cy="31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38644" y="3877421"/>
            <a:ext cx="2599140" cy="31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01355" y="4449541"/>
            <a:ext cx="542677" cy="238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920730" y="1916430"/>
            <a:ext cx="1031875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9"/>
          <a:stretch>
            <a:fillRect/>
          </a:stretch>
        </p:blipFill>
        <p:spPr>
          <a:xfrm>
            <a:off x="767715" y="4869180"/>
            <a:ext cx="10584860" cy="1684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953260" y="5445125"/>
            <a:ext cx="7448550" cy="1052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4495"/>
            <a:ext cx="11520000" cy="402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9425" y="2636520"/>
            <a:ext cx="5665470" cy="293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144895" y="2636520"/>
            <a:ext cx="5398770" cy="293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1916385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43660" y="3068955"/>
            <a:ext cx="10115550" cy="188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340440"/>
            <a:ext cx="11520000" cy="323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5415" y="3213100"/>
            <a:ext cx="9566275" cy="195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