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9925" y="2101215"/>
            <a:ext cx="57721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47950" y="3501390"/>
            <a:ext cx="68961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6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37205" y="1774825"/>
            <a:ext cx="234950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73850" y="1784350"/>
            <a:ext cx="215900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28580" y="1769110"/>
            <a:ext cx="685800" cy="5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02790" y="2327910"/>
            <a:ext cx="685800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29325" y="2327910"/>
            <a:ext cx="534670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28580" y="2327910"/>
            <a:ext cx="685800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8910"/>
            <a:ext cx="11520000" cy="3156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559560" y="4121785"/>
            <a:ext cx="8502015" cy="182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052785"/>
            <a:ext cx="11520000" cy="4025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9485" y="2249170"/>
            <a:ext cx="5720080" cy="166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85622" y="2397885"/>
            <a:ext cx="314181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15435" y="3930015"/>
            <a:ext cx="685800" cy="57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772875"/>
            <a:ext cx="11520000" cy="2724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9575" y="2897505"/>
            <a:ext cx="8405495" cy="2744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6250"/>
            <a:ext cx="11520000" cy="349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31950" y="3256915"/>
            <a:ext cx="8879840" cy="1774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