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9925" y="2101215"/>
            <a:ext cx="5772150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7513" y="3501390"/>
            <a:ext cx="62769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77550"/>
            <a:ext cx="11520000" cy="4025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454785" y="4542790"/>
            <a:ext cx="695325" cy="45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58715" y="4542790"/>
            <a:ext cx="666750" cy="45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643495" y="4542790"/>
            <a:ext cx="666750" cy="45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94365" y="4542790"/>
            <a:ext cx="361950" cy="454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44416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711450" y="1569720"/>
            <a:ext cx="20066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852160" y="1569720"/>
            <a:ext cx="87884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01275" y="1569720"/>
            <a:ext cx="89154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96005" y="2112645"/>
            <a:ext cx="87884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64625" y="2112645"/>
            <a:ext cx="271780" cy="46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692892" y="4332263"/>
            <a:ext cx="8616198" cy="524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05540"/>
            <a:ext cx="11520000" cy="29403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489710" y="2233295"/>
            <a:ext cx="5996940" cy="1026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805305" y="3886200"/>
            <a:ext cx="765810" cy="461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593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23570" y="2969260"/>
            <a:ext cx="7973060" cy="1125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79425" y="4095115"/>
            <a:ext cx="9600565" cy="1125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2023-11-23T16:16:17Z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