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88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09925" y="2204720"/>
            <a:ext cx="5772150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57550" y="3501390"/>
            <a:ext cx="567690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6250"/>
            <a:ext cx="11520000" cy="4192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267450" y="2312035"/>
            <a:ext cx="40132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41915" y="2372360"/>
            <a:ext cx="182880" cy="29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73140" y="2912110"/>
            <a:ext cx="618490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03870" y="2912110"/>
            <a:ext cx="421640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43345" y="3474085"/>
            <a:ext cx="172720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23755" y="3474085"/>
            <a:ext cx="247650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552950" y="4026535"/>
            <a:ext cx="269240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330565" y="4023995"/>
            <a:ext cx="444500" cy="331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866005" y="4598670"/>
            <a:ext cx="433070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268685"/>
            <a:ext cx="11520000" cy="3480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24940" y="4205605"/>
            <a:ext cx="659130" cy="544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36695" y="4222115"/>
            <a:ext cx="339090" cy="511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08825" y="4205605"/>
            <a:ext cx="659130" cy="544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58755" y="4222115"/>
            <a:ext cx="347980" cy="511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64495"/>
            <a:ext cx="11520000" cy="4491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2135" y="1481455"/>
            <a:ext cx="996950" cy="33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56045" y="1481455"/>
            <a:ext cx="309880" cy="33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07015" y="1481455"/>
            <a:ext cx="309880" cy="33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42135" y="2044065"/>
            <a:ext cx="996950" cy="33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18760" y="2044065"/>
            <a:ext cx="984250" cy="33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18445" y="2044065"/>
            <a:ext cx="295910" cy="33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80565" y="3693160"/>
            <a:ext cx="7553325" cy="194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6250"/>
            <a:ext cx="11520000" cy="3701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47850" y="2896870"/>
            <a:ext cx="7863840" cy="261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2023-11-23T16:17:57Z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