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1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9720" y="3573145"/>
            <a:ext cx="11591925" cy="828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817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695960" y="3068955"/>
            <a:ext cx="2537460" cy="2016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2" name="矩形 51"/>
          <p:cNvSpPr/>
          <p:nvPr>
            <p:custDataLst>
              <p:tags r:id="rId3"/>
            </p:custDataLst>
          </p:nvPr>
        </p:nvSpPr>
        <p:spPr bwMode="white">
          <a:xfrm>
            <a:off x="1847850" y="2545715"/>
            <a:ext cx="852805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3" name="矩形 52"/>
          <p:cNvSpPr/>
          <p:nvPr>
            <p:custDataLst>
              <p:tags r:id="rId4"/>
            </p:custDataLst>
          </p:nvPr>
        </p:nvSpPr>
        <p:spPr bwMode="white">
          <a:xfrm>
            <a:off x="3432175" y="2996565"/>
            <a:ext cx="2619375" cy="212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4" name="矩形 53"/>
          <p:cNvSpPr/>
          <p:nvPr>
            <p:custDataLst>
              <p:tags r:id="rId5"/>
            </p:custDataLst>
          </p:nvPr>
        </p:nvSpPr>
        <p:spPr bwMode="white">
          <a:xfrm>
            <a:off x="4584065" y="2493010"/>
            <a:ext cx="948690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5" name="矩形 54"/>
          <p:cNvSpPr/>
          <p:nvPr>
            <p:custDataLst>
              <p:tags r:id="rId6"/>
            </p:custDataLst>
          </p:nvPr>
        </p:nvSpPr>
        <p:spPr bwMode="white">
          <a:xfrm>
            <a:off x="6250305" y="2996565"/>
            <a:ext cx="2619375" cy="212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6" name="矩形 55"/>
          <p:cNvSpPr/>
          <p:nvPr>
            <p:custDataLst>
              <p:tags r:id="rId7"/>
            </p:custDataLst>
          </p:nvPr>
        </p:nvSpPr>
        <p:spPr bwMode="white">
          <a:xfrm>
            <a:off x="7320280" y="2564765"/>
            <a:ext cx="948690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7" name="矩形 56"/>
          <p:cNvSpPr/>
          <p:nvPr>
            <p:custDataLst>
              <p:tags r:id="rId8"/>
            </p:custDataLst>
          </p:nvPr>
        </p:nvSpPr>
        <p:spPr bwMode="white">
          <a:xfrm>
            <a:off x="8976360" y="3016250"/>
            <a:ext cx="2619375" cy="2122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8" name="矩形 57"/>
          <p:cNvSpPr/>
          <p:nvPr>
            <p:custDataLst>
              <p:tags r:id="rId9"/>
            </p:custDataLst>
          </p:nvPr>
        </p:nvSpPr>
        <p:spPr bwMode="white">
          <a:xfrm>
            <a:off x="10056495" y="2493010"/>
            <a:ext cx="948690" cy="523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53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1950" y="1556385"/>
            <a:ext cx="7129780" cy="134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2996520"/>
            <a:ext cx="11520000" cy="28113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055370" y="3573145"/>
            <a:ext cx="6111875" cy="117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911860" y="4725035"/>
            <a:ext cx="8102600" cy="1175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2060530"/>
            <a:ext cx="11520000" cy="26866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185" y="3113405"/>
            <a:ext cx="6697345" cy="1346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5" y="1196295"/>
            <a:ext cx="11520000" cy="370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5415" y="3284855"/>
            <a:ext cx="9231630" cy="190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commondata" val="eyJoZGlkIjoiNDEyNjE4ZmUyZjIyZjU5MDIwNDBjYjJiM2MyZjZjMW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2023-11-23T15:41:45Z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