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9920" y="2132965"/>
            <a:ext cx="8391525" cy="1219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95650" y="3644900"/>
            <a:ext cx="56007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2285"/>
            <a:ext cx="11520000" cy="4645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26260" y="2228850"/>
            <a:ext cx="961390" cy="39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01565" y="2315210"/>
            <a:ext cx="961390" cy="31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38695" y="2315210"/>
            <a:ext cx="961390" cy="31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23525" y="2331085"/>
            <a:ext cx="961390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321256" y="2874986"/>
            <a:ext cx="704528" cy="238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82247" y="2874986"/>
            <a:ext cx="704528" cy="238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43239" y="2874986"/>
            <a:ext cx="704528" cy="238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94710" y="2874986"/>
            <a:ext cx="714049" cy="238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551815" y="3282950"/>
            <a:ext cx="2527935" cy="260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429000" y="3427095"/>
            <a:ext cx="2848610" cy="2670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>
            <p:custDataLst>
              <p:tags r:id="rId3"/>
            </p:custDataLst>
          </p:nvPr>
        </p:nvSpPr>
        <p:spPr bwMode="white">
          <a:xfrm>
            <a:off x="6384290" y="3571240"/>
            <a:ext cx="2235200" cy="2272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7" name="矩形 46"/>
          <p:cNvSpPr/>
          <p:nvPr>
            <p:custDataLst>
              <p:tags r:id="rId4"/>
            </p:custDataLst>
          </p:nvPr>
        </p:nvSpPr>
        <p:spPr bwMode="white">
          <a:xfrm>
            <a:off x="8904605" y="3312795"/>
            <a:ext cx="2964815" cy="2529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26" grpId="0" bldLvl="0" animBg="1"/>
      <p:bldP spid="2" grpId="0" bldLvl="0" animBg="1"/>
      <p:bldP spid="46" grpId="0" bldLvl="0" animBg="1"/>
      <p:bldP spid="4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700485"/>
            <a:ext cx="11520000" cy="2923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399270" y="3053080"/>
            <a:ext cx="707390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18320" y="3547745"/>
            <a:ext cx="687070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18320" y="4043045"/>
            <a:ext cx="676910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1628730"/>
            <a:ext cx="11520000" cy="339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87095" y="3329305"/>
            <a:ext cx="4922520" cy="1383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71870" y="3301365"/>
            <a:ext cx="5520055" cy="1725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692105"/>
            <a:ext cx="11520000" cy="4304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4125595" y="2232025"/>
            <a:ext cx="494665" cy="44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75385" y="3832860"/>
            <a:ext cx="8689340" cy="1443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2023-11-23T15:57:20Z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