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4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6300" y="3517265"/>
            <a:ext cx="1043940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477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01619" y="3892147"/>
            <a:ext cx="352264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95900" y="4139918"/>
            <a:ext cx="380826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90710" y="4139918"/>
            <a:ext cx="380827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42710" y="4139918"/>
            <a:ext cx="675965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32793" y="4111329"/>
            <a:ext cx="695008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58413" y="5092883"/>
            <a:ext cx="685487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836250"/>
            <a:ext cx="11520000" cy="474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44332" y="3039851"/>
            <a:ext cx="352264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6325" y="2896870"/>
            <a:ext cx="3467735" cy="207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35142" y="3364191"/>
            <a:ext cx="361785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49215" y="4413885"/>
            <a:ext cx="675005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8349" y="4547077"/>
            <a:ext cx="380826" cy="238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73159" y="4547077"/>
            <a:ext cx="371305" cy="238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25159" y="4547077"/>
            <a:ext cx="675966" cy="238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115903" y="5109902"/>
            <a:ext cx="685487" cy="24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772875"/>
            <a:ext cx="11520000" cy="269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7730" y="2917825"/>
            <a:ext cx="6697345" cy="153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099140"/>
            <a:ext cx="11520000" cy="374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1271905" y="3088005"/>
            <a:ext cx="7933690" cy="1753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2023-11-23T15:25:28Z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