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77" r:id="rId6"/>
    <p:sldId id="276" r:id="rId7"/>
    <p:sldId id="275" r:id="rId8"/>
    <p:sldId id="273" r:id="rId9"/>
    <p:sldId id="272" r:id="rId10"/>
    <p:sldId id="271" r:id="rId11"/>
    <p:sldId id="270" r:id="rId12"/>
    <p:sldId id="269" r:id="rId13"/>
    <p:sldId id="268" r:id="rId14"/>
    <p:sldId id="267" r:id="rId15"/>
    <p:sldId id="266" r:id="rId16"/>
    <p:sldId id="264" r:id="rId17"/>
    <p:sldId id="263" r:id="rId18"/>
    <p:sldId id="262" r:id="rId19"/>
    <p:sldId id="257" r:id="rId2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8" d="100"/>
          <a:sy n="68" d="100"/>
        </p:scale>
        <p:origin x="686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19B398-7F73-5C9F-177C-DEF32863888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26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C9D306F-BCF4-4089-AF24-820F34C52194}"/>
              </a:ext>
            </a:extLst>
          </p:cNvPr>
          <p:cNvSpPr/>
          <p:nvPr/>
        </p:nvSpPr>
        <p:spPr bwMode="white">
          <a:xfrm>
            <a:off x="2149884" y="2085099"/>
            <a:ext cx="8266596" cy="1782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2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425039C-E533-D17A-C87F-4634BDDED80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23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9B2D966-76FD-941D-6880-072752CF973F}"/>
              </a:ext>
            </a:extLst>
          </p:cNvPr>
          <p:cNvSpPr/>
          <p:nvPr/>
        </p:nvSpPr>
        <p:spPr bwMode="white">
          <a:xfrm>
            <a:off x="874115" y="2267538"/>
            <a:ext cx="2418247" cy="400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B5C512E-40EB-0617-C1A1-CBA76A070854}"/>
              </a:ext>
            </a:extLst>
          </p:cNvPr>
          <p:cNvSpPr/>
          <p:nvPr/>
        </p:nvSpPr>
        <p:spPr bwMode="white">
          <a:xfrm>
            <a:off x="4844231" y="1790653"/>
            <a:ext cx="466512" cy="1297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47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424D2CE-3210-F328-38DB-F2FE5161A5B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24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5941768-DBBB-F409-0B5B-D60C7EB34E08}"/>
              </a:ext>
            </a:extLst>
          </p:cNvPr>
          <p:cNvSpPr/>
          <p:nvPr/>
        </p:nvSpPr>
        <p:spPr bwMode="white">
          <a:xfrm>
            <a:off x="3606545" y="1209356"/>
            <a:ext cx="257057" cy="286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0B10E87-21F3-4227-2982-90AF4425DD6B}"/>
              </a:ext>
            </a:extLst>
          </p:cNvPr>
          <p:cNvSpPr/>
          <p:nvPr/>
        </p:nvSpPr>
        <p:spPr bwMode="white">
          <a:xfrm>
            <a:off x="9804495" y="1209356"/>
            <a:ext cx="247537" cy="286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18AB2E8-0279-D2A4-5CAA-451168FD42BC}"/>
              </a:ext>
            </a:extLst>
          </p:cNvPr>
          <p:cNvSpPr/>
          <p:nvPr/>
        </p:nvSpPr>
        <p:spPr bwMode="white">
          <a:xfrm>
            <a:off x="3575720" y="1848760"/>
            <a:ext cx="360040" cy="286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7AE61A7-F6CA-9564-A9C9-F2C9E6202BA1}"/>
              </a:ext>
            </a:extLst>
          </p:cNvPr>
          <p:cNvSpPr/>
          <p:nvPr/>
        </p:nvSpPr>
        <p:spPr bwMode="white">
          <a:xfrm>
            <a:off x="9804495" y="1848760"/>
            <a:ext cx="247537" cy="286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C0C3F30-CDD3-1F15-62F2-17A5EA47CF23}"/>
              </a:ext>
            </a:extLst>
          </p:cNvPr>
          <p:cNvSpPr/>
          <p:nvPr/>
        </p:nvSpPr>
        <p:spPr bwMode="white">
          <a:xfrm>
            <a:off x="3635107" y="2497707"/>
            <a:ext cx="171371" cy="276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BDDB710-0BE4-BC1A-F2AC-338255DC247E}"/>
              </a:ext>
            </a:extLst>
          </p:cNvPr>
          <p:cNvSpPr/>
          <p:nvPr/>
        </p:nvSpPr>
        <p:spPr bwMode="white">
          <a:xfrm>
            <a:off x="9804495" y="2488164"/>
            <a:ext cx="247537" cy="286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39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9186866-B555-598E-7C23-AC488D1A50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00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6050A67-3BF1-EA74-B2E0-B711E072CE59}"/>
              </a:ext>
            </a:extLst>
          </p:cNvPr>
          <p:cNvSpPr/>
          <p:nvPr/>
        </p:nvSpPr>
        <p:spPr bwMode="white">
          <a:xfrm>
            <a:off x="2273652" y="4665474"/>
            <a:ext cx="238016" cy="266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9E8E8A8-5C26-307D-E724-64E4406B62EA}"/>
              </a:ext>
            </a:extLst>
          </p:cNvPr>
          <p:cNvSpPr/>
          <p:nvPr/>
        </p:nvSpPr>
        <p:spPr bwMode="white">
          <a:xfrm>
            <a:off x="4530049" y="4665474"/>
            <a:ext cx="399867" cy="266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BF4E239-B8D1-5BB9-CE5F-ECC02372608B}"/>
              </a:ext>
            </a:extLst>
          </p:cNvPr>
          <p:cNvSpPr/>
          <p:nvPr/>
        </p:nvSpPr>
        <p:spPr bwMode="white">
          <a:xfrm>
            <a:off x="6853090" y="4665474"/>
            <a:ext cx="399867" cy="266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554A6C9-A565-F29A-CD11-7D85C23AFC87}"/>
              </a:ext>
            </a:extLst>
          </p:cNvPr>
          <p:cNvSpPr/>
          <p:nvPr/>
        </p:nvSpPr>
        <p:spPr bwMode="white">
          <a:xfrm>
            <a:off x="9233256" y="4665474"/>
            <a:ext cx="238015" cy="266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7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20E400-78FE-F216-0E23-CB1F8C1CBA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49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8B71E477-95CA-78F9-BEC1-9C17E5C0AE2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2924944"/>
            <a:ext cx="11520000" cy="3067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9B29CE9-DC8D-0847-C92E-F86C88990476}"/>
              </a:ext>
            </a:extLst>
          </p:cNvPr>
          <p:cNvSpPr/>
          <p:nvPr/>
        </p:nvSpPr>
        <p:spPr bwMode="white">
          <a:xfrm>
            <a:off x="1991544" y="3573016"/>
            <a:ext cx="4503600" cy="61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9B29CE9-DC8D-0847-C92E-F86C88990476}"/>
              </a:ext>
            </a:extLst>
          </p:cNvPr>
          <p:cNvSpPr/>
          <p:nvPr/>
        </p:nvSpPr>
        <p:spPr bwMode="white">
          <a:xfrm>
            <a:off x="1991544" y="4365104"/>
            <a:ext cx="5065200" cy="648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9B29CE9-DC8D-0847-C92E-F86C88990476}"/>
              </a:ext>
            </a:extLst>
          </p:cNvPr>
          <p:cNvSpPr/>
          <p:nvPr/>
        </p:nvSpPr>
        <p:spPr bwMode="white">
          <a:xfrm>
            <a:off x="2023100" y="5140570"/>
            <a:ext cx="7254000" cy="664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92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E661911-CE91-B148-06E0-0ED8523C44E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39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9B29CE9-DC8D-0847-C92E-F86C88990476}"/>
              </a:ext>
            </a:extLst>
          </p:cNvPr>
          <p:cNvSpPr/>
          <p:nvPr/>
        </p:nvSpPr>
        <p:spPr bwMode="white">
          <a:xfrm>
            <a:off x="1835702" y="1964098"/>
            <a:ext cx="390347" cy="267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58C5EE2-7641-703C-17B1-5D2914C3C051}"/>
              </a:ext>
            </a:extLst>
          </p:cNvPr>
          <p:cNvSpPr/>
          <p:nvPr/>
        </p:nvSpPr>
        <p:spPr bwMode="white">
          <a:xfrm>
            <a:off x="4092099" y="1964098"/>
            <a:ext cx="238016" cy="267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1B90B89-643C-73BB-DCF8-D798A326C4EB}"/>
              </a:ext>
            </a:extLst>
          </p:cNvPr>
          <p:cNvSpPr/>
          <p:nvPr/>
        </p:nvSpPr>
        <p:spPr bwMode="white">
          <a:xfrm>
            <a:off x="6291371" y="1964098"/>
            <a:ext cx="238016" cy="267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40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401F9C-B60B-3F20-EA4B-3FB8D450852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56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6DD952E-3157-8993-967C-06917E06532A}"/>
              </a:ext>
            </a:extLst>
          </p:cNvPr>
          <p:cNvSpPr/>
          <p:nvPr/>
        </p:nvSpPr>
        <p:spPr bwMode="white">
          <a:xfrm>
            <a:off x="2226049" y="4658975"/>
            <a:ext cx="238016" cy="266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4BAE9F5-ECF0-0F09-4141-3E20CED975A2}"/>
              </a:ext>
            </a:extLst>
          </p:cNvPr>
          <p:cNvSpPr/>
          <p:nvPr/>
        </p:nvSpPr>
        <p:spPr bwMode="white">
          <a:xfrm>
            <a:off x="4063537" y="4658975"/>
            <a:ext cx="238016" cy="266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248C2F8-18B8-BCF0-EED9-FBD6244DF838}"/>
              </a:ext>
            </a:extLst>
          </p:cNvPr>
          <p:cNvSpPr/>
          <p:nvPr/>
        </p:nvSpPr>
        <p:spPr bwMode="white">
          <a:xfrm>
            <a:off x="5824859" y="4658975"/>
            <a:ext cx="399867" cy="266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95B903B-AF46-BFFD-D61E-30409F79E89A}"/>
              </a:ext>
            </a:extLst>
          </p:cNvPr>
          <p:cNvSpPr/>
          <p:nvPr/>
        </p:nvSpPr>
        <p:spPr bwMode="white">
          <a:xfrm>
            <a:off x="7652826" y="4658975"/>
            <a:ext cx="399867" cy="266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060F69B-52E6-732C-6550-E1F1A667E278}"/>
              </a:ext>
            </a:extLst>
          </p:cNvPr>
          <p:cNvSpPr/>
          <p:nvPr/>
        </p:nvSpPr>
        <p:spPr bwMode="white">
          <a:xfrm>
            <a:off x="9490314" y="4658975"/>
            <a:ext cx="390346" cy="266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65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5D3F498-6758-C1A0-FCC0-5E84E313316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8640"/>
            <a:ext cx="11520000" cy="4700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072E47E2-703F-3C26-0970-D905712D3EB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889329"/>
            <a:ext cx="11520000" cy="1721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3C28853-37D2-2A54-7CE7-4A9E28152FE8}"/>
              </a:ext>
            </a:extLst>
          </p:cNvPr>
          <p:cNvSpPr/>
          <p:nvPr/>
        </p:nvSpPr>
        <p:spPr bwMode="white">
          <a:xfrm>
            <a:off x="2664000" y="4927581"/>
            <a:ext cx="418909" cy="353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42A4775-B550-12E7-37CB-23A7EFA9A9B2}"/>
              </a:ext>
            </a:extLst>
          </p:cNvPr>
          <p:cNvSpPr/>
          <p:nvPr/>
        </p:nvSpPr>
        <p:spPr bwMode="white">
          <a:xfrm>
            <a:off x="7643305" y="5568317"/>
            <a:ext cx="428429" cy="353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E8AD633-0435-C759-9D36-9394D65B9AE6}"/>
              </a:ext>
            </a:extLst>
          </p:cNvPr>
          <p:cNvSpPr/>
          <p:nvPr/>
        </p:nvSpPr>
        <p:spPr bwMode="white">
          <a:xfrm>
            <a:off x="9318942" y="5558754"/>
            <a:ext cx="818776" cy="363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4D524E4-4C83-878F-C653-3310F4547913}"/>
              </a:ext>
            </a:extLst>
          </p:cNvPr>
          <p:cNvSpPr/>
          <p:nvPr/>
        </p:nvSpPr>
        <p:spPr bwMode="white">
          <a:xfrm>
            <a:off x="1321586" y="6199489"/>
            <a:ext cx="828297" cy="363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3C28853-37D2-2A54-7CE7-4A9E28152FE8}"/>
              </a:ext>
            </a:extLst>
          </p:cNvPr>
          <p:cNvSpPr/>
          <p:nvPr/>
        </p:nvSpPr>
        <p:spPr bwMode="white">
          <a:xfrm>
            <a:off x="1847528" y="836712"/>
            <a:ext cx="4489200" cy="648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3C28853-37D2-2A54-7CE7-4A9E28152FE8}"/>
              </a:ext>
            </a:extLst>
          </p:cNvPr>
          <p:cNvSpPr/>
          <p:nvPr/>
        </p:nvSpPr>
        <p:spPr bwMode="white">
          <a:xfrm>
            <a:off x="1847528" y="1628800"/>
            <a:ext cx="2826000" cy="648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3C28853-37D2-2A54-7CE7-4A9E28152FE8}"/>
              </a:ext>
            </a:extLst>
          </p:cNvPr>
          <p:cNvSpPr/>
          <p:nvPr/>
        </p:nvSpPr>
        <p:spPr bwMode="white">
          <a:xfrm>
            <a:off x="1847528" y="2456666"/>
            <a:ext cx="7272808" cy="648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3C28853-37D2-2A54-7CE7-4A9E28152FE8}"/>
              </a:ext>
            </a:extLst>
          </p:cNvPr>
          <p:cNvSpPr/>
          <p:nvPr/>
        </p:nvSpPr>
        <p:spPr bwMode="white">
          <a:xfrm>
            <a:off x="1847528" y="3274257"/>
            <a:ext cx="5598000" cy="648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3C28853-37D2-2A54-7CE7-4A9E28152FE8}"/>
              </a:ext>
            </a:extLst>
          </p:cNvPr>
          <p:cNvSpPr/>
          <p:nvPr/>
        </p:nvSpPr>
        <p:spPr bwMode="white">
          <a:xfrm>
            <a:off x="1847528" y="4067621"/>
            <a:ext cx="6714000" cy="648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81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100" y="2876550"/>
            <a:ext cx="5257800" cy="110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66D064F-2B7C-945E-9885-41311942AF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79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DAD0481-4D8D-2357-7DA8-D28FC7B7C3B3}"/>
              </a:ext>
            </a:extLst>
          </p:cNvPr>
          <p:cNvSpPr/>
          <p:nvPr/>
        </p:nvSpPr>
        <p:spPr bwMode="white">
          <a:xfrm>
            <a:off x="1826181" y="2814111"/>
            <a:ext cx="399867" cy="334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FFB05F2-A779-316B-0C3A-D67821271FEF}"/>
              </a:ext>
            </a:extLst>
          </p:cNvPr>
          <p:cNvSpPr/>
          <p:nvPr/>
        </p:nvSpPr>
        <p:spPr bwMode="white">
          <a:xfrm>
            <a:off x="6224727" y="2814111"/>
            <a:ext cx="409388" cy="334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DAC0BF7-4DEC-2066-F0A2-D7C47E183BC3}"/>
              </a:ext>
            </a:extLst>
          </p:cNvPr>
          <p:cNvSpPr/>
          <p:nvPr/>
        </p:nvSpPr>
        <p:spPr bwMode="white">
          <a:xfrm>
            <a:off x="10728000" y="2814111"/>
            <a:ext cx="409388" cy="334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61717675-F083-93BE-D149-464439F3F6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3"/>
          <a:stretch/>
        </p:blipFill>
        <p:spPr>
          <a:xfrm>
            <a:off x="983432" y="3573016"/>
            <a:ext cx="11017224" cy="2882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3068FF3-FF4D-5301-D98A-878285FB147E}"/>
              </a:ext>
            </a:extLst>
          </p:cNvPr>
          <p:cNvSpPr/>
          <p:nvPr/>
        </p:nvSpPr>
        <p:spPr bwMode="white">
          <a:xfrm>
            <a:off x="4620324" y="3620734"/>
            <a:ext cx="437950" cy="372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DEF0758-1DE4-B21D-465C-7A6FAEA5F9F0}"/>
              </a:ext>
            </a:extLst>
          </p:cNvPr>
          <p:cNvSpPr/>
          <p:nvPr/>
        </p:nvSpPr>
        <p:spPr bwMode="white">
          <a:xfrm>
            <a:off x="7343233" y="3658909"/>
            <a:ext cx="171371" cy="276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E39D53E-2730-919C-A6B5-81109FB49BAE}"/>
              </a:ext>
            </a:extLst>
          </p:cNvPr>
          <p:cNvSpPr/>
          <p:nvPr/>
        </p:nvSpPr>
        <p:spPr bwMode="white">
          <a:xfrm>
            <a:off x="10142308" y="3658909"/>
            <a:ext cx="247537" cy="276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1D26EEB-F124-FB7E-A082-847649A2AD86}"/>
              </a:ext>
            </a:extLst>
          </p:cNvPr>
          <p:cNvSpPr/>
          <p:nvPr/>
        </p:nvSpPr>
        <p:spPr bwMode="white">
          <a:xfrm>
            <a:off x="5458142" y="5109556"/>
            <a:ext cx="409388" cy="324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9823E00-5B09-AED4-FDB1-89D5CF2126B3}"/>
              </a:ext>
            </a:extLst>
          </p:cNvPr>
          <p:cNvSpPr/>
          <p:nvPr/>
        </p:nvSpPr>
        <p:spPr bwMode="white">
          <a:xfrm>
            <a:off x="5648555" y="5739443"/>
            <a:ext cx="752132" cy="343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5A5AD97-AB25-D613-1467-82F151B47987}"/>
              </a:ext>
            </a:extLst>
          </p:cNvPr>
          <p:cNvSpPr/>
          <p:nvPr/>
        </p:nvSpPr>
        <p:spPr bwMode="white">
          <a:xfrm>
            <a:off x="7219465" y="5958948"/>
            <a:ext cx="399867" cy="324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967DFAC-103F-3CD2-2614-631DE5D3619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99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83F85AA-9755-B9BD-8C32-28A843C2A70A}"/>
              </a:ext>
            </a:extLst>
          </p:cNvPr>
          <p:cNvSpPr/>
          <p:nvPr/>
        </p:nvSpPr>
        <p:spPr bwMode="white">
          <a:xfrm>
            <a:off x="4092099" y="474386"/>
            <a:ext cx="247537" cy="285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2CA28EF-54DC-3293-4B9B-FAD4E316B7CF}"/>
              </a:ext>
            </a:extLst>
          </p:cNvPr>
          <p:cNvSpPr/>
          <p:nvPr/>
        </p:nvSpPr>
        <p:spPr bwMode="white">
          <a:xfrm>
            <a:off x="8214545" y="436257"/>
            <a:ext cx="428429" cy="371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BECF30B-1788-23CB-876F-3F55BC0C34AA}"/>
              </a:ext>
            </a:extLst>
          </p:cNvPr>
          <p:cNvSpPr/>
          <p:nvPr/>
        </p:nvSpPr>
        <p:spPr bwMode="white">
          <a:xfrm>
            <a:off x="2435504" y="1036788"/>
            <a:ext cx="437950" cy="362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85A823C-8A3E-B009-C627-5DD784E52445}"/>
              </a:ext>
            </a:extLst>
          </p:cNvPr>
          <p:cNvSpPr/>
          <p:nvPr/>
        </p:nvSpPr>
        <p:spPr bwMode="white">
          <a:xfrm>
            <a:off x="7776595" y="1065384"/>
            <a:ext cx="266578" cy="285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2285184-6D7C-0D20-B3BF-91D85B7A3866}"/>
              </a:ext>
            </a:extLst>
          </p:cNvPr>
          <p:cNvSpPr/>
          <p:nvPr/>
        </p:nvSpPr>
        <p:spPr bwMode="white">
          <a:xfrm>
            <a:off x="1226380" y="1627786"/>
            <a:ext cx="418909" cy="362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AF203B7-DC35-F390-74D2-2072B4AAA71C}"/>
              </a:ext>
            </a:extLst>
          </p:cNvPr>
          <p:cNvSpPr/>
          <p:nvPr/>
        </p:nvSpPr>
        <p:spPr bwMode="white">
          <a:xfrm>
            <a:off x="4530049" y="1627786"/>
            <a:ext cx="428429" cy="371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3446876-3E5D-B897-B875-D35666E28425}"/>
              </a:ext>
            </a:extLst>
          </p:cNvPr>
          <p:cNvSpPr/>
          <p:nvPr/>
        </p:nvSpPr>
        <p:spPr bwMode="white">
          <a:xfrm>
            <a:off x="7062545" y="1627786"/>
            <a:ext cx="437950" cy="371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2CF9A0E-C993-8E30-CE60-6D4DB6E5303E}"/>
              </a:ext>
            </a:extLst>
          </p:cNvPr>
          <p:cNvSpPr/>
          <p:nvPr/>
        </p:nvSpPr>
        <p:spPr bwMode="white">
          <a:xfrm>
            <a:off x="6415140" y="2228316"/>
            <a:ext cx="428429" cy="371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326EA07-1CAD-3B6E-33F9-1544A343DD38}"/>
              </a:ext>
            </a:extLst>
          </p:cNvPr>
          <p:cNvSpPr/>
          <p:nvPr/>
        </p:nvSpPr>
        <p:spPr bwMode="white">
          <a:xfrm>
            <a:off x="3168595" y="2828846"/>
            <a:ext cx="428429" cy="362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85C9B1E-8DD1-DD1C-DE5D-89F659933D5B}"/>
              </a:ext>
            </a:extLst>
          </p:cNvPr>
          <p:cNvSpPr/>
          <p:nvPr/>
        </p:nvSpPr>
        <p:spPr bwMode="white">
          <a:xfrm>
            <a:off x="4644297" y="4058504"/>
            <a:ext cx="266578" cy="276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47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0EBC6E-7B27-F0F9-A1C3-DC4E2317D34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40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10F129A-685A-BDF5-47AC-3CC8BEC1AA1A}"/>
              </a:ext>
            </a:extLst>
          </p:cNvPr>
          <p:cNvSpPr/>
          <p:nvPr/>
        </p:nvSpPr>
        <p:spPr bwMode="white">
          <a:xfrm>
            <a:off x="1988033" y="2428982"/>
            <a:ext cx="257057" cy="286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3AFD73A-BAE0-75EE-730E-E77BEC51FE9E}"/>
              </a:ext>
            </a:extLst>
          </p:cNvPr>
          <p:cNvSpPr/>
          <p:nvPr/>
        </p:nvSpPr>
        <p:spPr bwMode="white">
          <a:xfrm>
            <a:off x="5720132" y="2428982"/>
            <a:ext cx="247537" cy="286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9C8F1F7-2E1E-5BF2-B23B-C0CFAC1A2F71}"/>
              </a:ext>
            </a:extLst>
          </p:cNvPr>
          <p:cNvSpPr/>
          <p:nvPr/>
        </p:nvSpPr>
        <p:spPr bwMode="white">
          <a:xfrm>
            <a:off x="9442710" y="2428982"/>
            <a:ext cx="247537" cy="276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79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FE07651-1CB7-8C53-20D3-6EF0475B880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90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3DE60AC-8166-3F23-33A5-3CEB59F67F8E}"/>
              </a:ext>
            </a:extLst>
          </p:cNvPr>
          <p:cNvSpPr/>
          <p:nvPr/>
        </p:nvSpPr>
        <p:spPr bwMode="white">
          <a:xfrm>
            <a:off x="1550082" y="3712285"/>
            <a:ext cx="238016" cy="266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2062271-11FA-3EE8-D8A9-54D8111154B8}"/>
              </a:ext>
            </a:extLst>
          </p:cNvPr>
          <p:cNvSpPr/>
          <p:nvPr/>
        </p:nvSpPr>
        <p:spPr bwMode="white">
          <a:xfrm>
            <a:off x="3387570" y="3712285"/>
            <a:ext cx="238016" cy="266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D4EA6EA-86FB-1F37-8105-66351224BA3D}"/>
              </a:ext>
            </a:extLst>
          </p:cNvPr>
          <p:cNvSpPr/>
          <p:nvPr/>
        </p:nvSpPr>
        <p:spPr bwMode="white">
          <a:xfrm>
            <a:off x="6196165" y="3712285"/>
            <a:ext cx="228495" cy="266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C2E9F5C-1CDA-79CD-5049-AD2FD7D46BBD}"/>
              </a:ext>
            </a:extLst>
          </p:cNvPr>
          <p:cNvSpPr/>
          <p:nvPr/>
        </p:nvSpPr>
        <p:spPr bwMode="white">
          <a:xfrm>
            <a:off x="8014611" y="3712285"/>
            <a:ext cx="257057" cy="266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9E51A71-490D-3AE4-09C2-39B117012C44}"/>
              </a:ext>
            </a:extLst>
          </p:cNvPr>
          <p:cNvSpPr/>
          <p:nvPr/>
        </p:nvSpPr>
        <p:spPr bwMode="white">
          <a:xfrm>
            <a:off x="9852099" y="3721808"/>
            <a:ext cx="238015" cy="257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AC053259-E21E-95C5-0792-0A532CF8A6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1" b="5192"/>
          <a:stretch/>
        </p:blipFill>
        <p:spPr>
          <a:xfrm>
            <a:off x="911424" y="4950345"/>
            <a:ext cx="9793088" cy="17910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3D3D784-9DC1-0259-9B3E-D0FA8A3AE196}"/>
              </a:ext>
            </a:extLst>
          </p:cNvPr>
          <p:cNvSpPr/>
          <p:nvPr/>
        </p:nvSpPr>
        <p:spPr bwMode="white">
          <a:xfrm>
            <a:off x="5852647" y="5055294"/>
            <a:ext cx="257057" cy="286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FC9A857-294E-BD5E-9501-2297AFD961A8}"/>
              </a:ext>
            </a:extLst>
          </p:cNvPr>
          <p:cNvSpPr/>
          <p:nvPr/>
        </p:nvSpPr>
        <p:spPr bwMode="white">
          <a:xfrm>
            <a:off x="3053572" y="5684995"/>
            <a:ext cx="428429" cy="276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C74DF0F-7C2E-1193-11E7-C9625624FA6D}"/>
              </a:ext>
            </a:extLst>
          </p:cNvPr>
          <p:cNvSpPr/>
          <p:nvPr/>
        </p:nvSpPr>
        <p:spPr bwMode="white">
          <a:xfrm>
            <a:off x="6652382" y="6257450"/>
            <a:ext cx="1209123" cy="372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61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48F996B-8D00-D952-E51F-8018C7A553C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82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838980C-6D8F-7E17-165A-3413B11438BC}"/>
              </a:ext>
            </a:extLst>
          </p:cNvPr>
          <p:cNvSpPr/>
          <p:nvPr/>
        </p:nvSpPr>
        <p:spPr bwMode="white">
          <a:xfrm>
            <a:off x="3730314" y="1018201"/>
            <a:ext cx="437950" cy="372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4A819E2-024A-26E4-1FEF-659E0F5534AD}"/>
              </a:ext>
            </a:extLst>
          </p:cNvPr>
          <p:cNvSpPr/>
          <p:nvPr/>
        </p:nvSpPr>
        <p:spPr bwMode="white">
          <a:xfrm>
            <a:off x="8509685" y="3250364"/>
            <a:ext cx="437950" cy="381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85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3CE708E-8E83-383A-779C-B9837A0439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19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19E578F-4E02-358E-DD11-4FEE9E721B9C}"/>
              </a:ext>
            </a:extLst>
          </p:cNvPr>
          <p:cNvSpPr/>
          <p:nvPr/>
        </p:nvSpPr>
        <p:spPr bwMode="white">
          <a:xfrm>
            <a:off x="10432859" y="407689"/>
            <a:ext cx="437950" cy="371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45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>
            <a:extLst>
              <a:ext uri="{FF2B5EF4-FFF2-40B4-BE49-F238E27FC236}">
                <a16:creationId xmlns:a16="http://schemas.microsoft.com/office/drawing/2014/main" id="{C34A6D6B-DEC7-6304-597B-65C4D654CD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79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C59F044-5134-7BD3-1231-9B27B894D8EF}"/>
              </a:ext>
            </a:extLst>
          </p:cNvPr>
          <p:cNvSpPr/>
          <p:nvPr/>
        </p:nvSpPr>
        <p:spPr bwMode="white">
          <a:xfrm>
            <a:off x="5120330" y="407666"/>
            <a:ext cx="428429" cy="371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DB2D654-4B30-AC96-3DAF-790D62C46173}"/>
              </a:ext>
            </a:extLst>
          </p:cNvPr>
          <p:cNvSpPr/>
          <p:nvPr/>
        </p:nvSpPr>
        <p:spPr bwMode="white">
          <a:xfrm>
            <a:off x="8633454" y="1646992"/>
            <a:ext cx="428429" cy="371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37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2023-11-22T06:51:54Z</dcterms:created>
  <dcterms:modified xsi:type="dcterms:W3CDTF">2023-11-25T01:54:27Z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