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8" r:id="rId4"/>
    <p:sldId id="260" r:id="rId5"/>
    <p:sldId id="278" r:id="rId6"/>
    <p:sldId id="276" r:id="rId7"/>
    <p:sldId id="274" r:id="rId8"/>
    <p:sldId id="273" r:id="rId9"/>
    <p:sldId id="272" r:id="rId10"/>
    <p:sldId id="270" r:id="rId11"/>
    <p:sldId id="268" r:id="rId12"/>
    <p:sldId id="267" r:id="rId13"/>
    <p:sldId id="266" r:id="rId14"/>
    <p:sldId id="265" r:id="rId15"/>
    <p:sldId id="264" r:id="rId16"/>
    <p:sldId id="263" r:id="rId17"/>
    <p:sldId id="257" r:id="rId1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E76C0-4AD7-41E9-B1B6-A94DB6FC62D2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D20AB-85C1-4CB8-8935-0E88CD7CD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65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20AB-85C1-4CB8-8935-0E88CD7CD86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20AB-85C1-4CB8-8935-0E88CD7CD86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44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1357FA-E96D-8E42-ACC6-2ADB96351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1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D896BF-BCFA-DDA0-21D1-7D6DCE30EE06}"/>
              </a:ext>
            </a:extLst>
          </p:cNvPr>
          <p:cNvSpPr/>
          <p:nvPr/>
        </p:nvSpPr>
        <p:spPr bwMode="white">
          <a:xfrm>
            <a:off x="2959140" y="2276873"/>
            <a:ext cx="6809268" cy="1150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85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CFB9DD-FE4A-E9D8-B31C-A330DA1106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0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30D45D-9C77-6A74-92B3-48B765A14B81}"/>
              </a:ext>
            </a:extLst>
          </p:cNvPr>
          <p:cNvSpPr/>
          <p:nvPr/>
        </p:nvSpPr>
        <p:spPr bwMode="white">
          <a:xfrm>
            <a:off x="2387900" y="1700808"/>
            <a:ext cx="7054809" cy="1063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32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3DDEDB-2003-CFE0-90A3-404C1C56D3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4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3C0E011-EA12-5F43-AACD-9109F05D24C5}"/>
              </a:ext>
            </a:extLst>
          </p:cNvPr>
          <p:cNvSpPr/>
          <p:nvPr/>
        </p:nvSpPr>
        <p:spPr bwMode="white">
          <a:xfrm>
            <a:off x="6528048" y="1656290"/>
            <a:ext cx="4248472" cy="1628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5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B96D37-FD18-F3BB-5D8A-9FCB57E5AE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8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57CE58-3800-7D4F-A918-C5B4CD03D40F}"/>
              </a:ext>
            </a:extLst>
          </p:cNvPr>
          <p:cNvSpPr/>
          <p:nvPr/>
        </p:nvSpPr>
        <p:spPr bwMode="white">
          <a:xfrm>
            <a:off x="1616727" y="2060848"/>
            <a:ext cx="4798413" cy="1047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81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440AFA-E6F8-E185-8605-9EF9B4ABA0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7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45EC4D-A64E-104F-B069-04BFB78625E1}"/>
              </a:ext>
            </a:extLst>
          </p:cNvPr>
          <p:cNvSpPr/>
          <p:nvPr/>
        </p:nvSpPr>
        <p:spPr bwMode="white">
          <a:xfrm>
            <a:off x="1559496" y="1196753"/>
            <a:ext cx="4824536" cy="1736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A173CA-06E9-7171-C41F-D958358A91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9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6C7BCA-950B-7DE1-EAFC-5FE6FE5EFB0F}"/>
              </a:ext>
            </a:extLst>
          </p:cNvPr>
          <p:cNvSpPr/>
          <p:nvPr/>
        </p:nvSpPr>
        <p:spPr bwMode="white">
          <a:xfrm>
            <a:off x="1407272" y="3284984"/>
            <a:ext cx="6074181" cy="1038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F75E9E4A-B173-E1A0-F3BF-893607FE43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42"/>
          <a:stretch/>
        </p:blipFill>
        <p:spPr>
          <a:xfrm>
            <a:off x="839416" y="4725144"/>
            <a:ext cx="7920880" cy="1703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E6C7BCA-950B-7DE1-EAFC-5FE6FE5EFB0F}"/>
              </a:ext>
            </a:extLst>
          </p:cNvPr>
          <p:cNvSpPr/>
          <p:nvPr/>
        </p:nvSpPr>
        <p:spPr bwMode="white">
          <a:xfrm>
            <a:off x="1271464" y="5390747"/>
            <a:ext cx="6074181" cy="1038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8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12" y="2886075"/>
            <a:ext cx="4448175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7B90D1-3ACA-90C1-4C40-AD36C21AED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292231B-928C-3046-8C73-8D4DA3C45D48}"/>
              </a:ext>
            </a:extLst>
          </p:cNvPr>
          <p:cNvSpPr/>
          <p:nvPr/>
        </p:nvSpPr>
        <p:spPr bwMode="white">
          <a:xfrm>
            <a:off x="4768066" y="1151359"/>
            <a:ext cx="161851" cy="276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F7EC43-26CE-3BD4-393C-152339276076}"/>
              </a:ext>
            </a:extLst>
          </p:cNvPr>
          <p:cNvSpPr/>
          <p:nvPr/>
        </p:nvSpPr>
        <p:spPr bwMode="white">
          <a:xfrm>
            <a:off x="8576330" y="1141824"/>
            <a:ext cx="418909" cy="286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18011A-06B6-A013-ACF8-43A556F3E6D2}"/>
              </a:ext>
            </a:extLst>
          </p:cNvPr>
          <p:cNvSpPr/>
          <p:nvPr/>
        </p:nvSpPr>
        <p:spPr bwMode="white">
          <a:xfrm>
            <a:off x="3349487" y="1856908"/>
            <a:ext cx="247537" cy="286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6A86DF-D0EF-CC8F-F113-03D765B592BE}"/>
              </a:ext>
            </a:extLst>
          </p:cNvPr>
          <p:cNvSpPr/>
          <p:nvPr/>
        </p:nvSpPr>
        <p:spPr bwMode="white">
          <a:xfrm>
            <a:off x="8214545" y="1856908"/>
            <a:ext cx="247537" cy="286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DDCC1F-6F7A-A9E6-6856-C7383795B0CF}"/>
              </a:ext>
            </a:extLst>
          </p:cNvPr>
          <p:cNvSpPr/>
          <p:nvPr/>
        </p:nvSpPr>
        <p:spPr bwMode="white">
          <a:xfrm>
            <a:off x="9061884" y="2648268"/>
            <a:ext cx="247537" cy="276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7E2167D-6F62-17F4-002C-8E775E73183B}"/>
              </a:ext>
            </a:extLst>
          </p:cNvPr>
          <p:cNvSpPr/>
          <p:nvPr/>
        </p:nvSpPr>
        <p:spPr bwMode="white">
          <a:xfrm>
            <a:off x="10585190" y="2648268"/>
            <a:ext cx="447471" cy="286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2B0E834-E90B-A24C-CABC-3B7179CF965E}"/>
              </a:ext>
            </a:extLst>
          </p:cNvPr>
          <p:cNvSpPr/>
          <p:nvPr/>
        </p:nvSpPr>
        <p:spPr bwMode="white">
          <a:xfrm>
            <a:off x="1807140" y="3439627"/>
            <a:ext cx="418909" cy="286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DCBD464-817C-80F6-6493-C4FBA07EC6A7}"/>
              </a:ext>
            </a:extLst>
          </p:cNvPr>
          <p:cNvSpPr/>
          <p:nvPr/>
        </p:nvSpPr>
        <p:spPr bwMode="white">
          <a:xfrm>
            <a:off x="5586842" y="4145176"/>
            <a:ext cx="447471" cy="286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320D44C-872C-6B81-7836-4FDCDC1270B8}"/>
              </a:ext>
            </a:extLst>
          </p:cNvPr>
          <p:cNvSpPr/>
          <p:nvPr/>
        </p:nvSpPr>
        <p:spPr bwMode="white">
          <a:xfrm>
            <a:off x="11004099" y="4145176"/>
            <a:ext cx="437950" cy="286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BA08350-CD1B-8C6C-43BD-1F24CDED821D}"/>
              </a:ext>
            </a:extLst>
          </p:cNvPr>
          <p:cNvSpPr/>
          <p:nvPr/>
        </p:nvSpPr>
        <p:spPr bwMode="white">
          <a:xfrm>
            <a:off x="6167603" y="4860260"/>
            <a:ext cx="266578" cy="276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D4CAC4-B41A-5D8D-4333-E42D52027D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8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20C1C4-C208-A7AE-1B73-1F305EC7B027}"/>
              </a:ext>
            </a:extLst>
          </p:cNvPr>
          <p:cNvSpPr/>
          <p:nvPr/>
        </p:nvSpPr>
        <p:spPr bwMode="white">
          <a:xfrm>
            <a:off x="5920066" y="445855"/>
            <a:ext cx="418909" cy="276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332A76-D464-1ADA-3829-D78BD23AD827}"/>
              </a:ext>
            </a:extLst>
          </p:cNvPr>
          <p:cNvSpPr/>
          <p:nvPr/>
        </p:nvSpPr>
        <p:spPr bwMode="white">
          <a:xfrm>
            <a:off x="2873454" y="1151777"/>
            <a:ext cx="247537" cy="28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1FE89E-A157-A8EF-9E49-32E5633F0486}"/>
              </a:ext>
            </a:extLst>
          </p:cNvPr>
          <p:cNvSpPr/>
          <p:nvPr/>
        </p:nvSpPr>
        <p:spPr bwMode="white">
          <a:xfrm>
            <a:off x="4149223" y="2544542"/>
            <a:ext cx="428429" cy="362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679224-9298-DAD6-B1EF-E2594CC1107E}"/>
              </a:ext>
            </a:extLst>
          </p:cNvPr>
          <p:cNvSpPr/>
          <p:nvPr/>
        </p:nvSpPr>
        <p:spPr bwMode="white">
          <a:xfrm>
            <a:off x="10099636" y="2544542"/>
            <a:ext cx="428429" cy="362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573E4F-526F-9B0F-3B07-37FE93AD2333}"/>
              </a:ext>
            </a:extLst>
          </p:cNvPr>
          <p:cNvSpPr/>
          <p:nvPr/>
        </p:nvSpPr>
        <p:spPr bwMode="white">
          <a:xfrm>
            <a:off x="4168264" y="3250464"/>
            <a:ext cx="409388" cy="362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70B263E-D0CA-72FF-0F38-DED9206A9AF9}"/>
              </a:ext>
            </a:extLst>
          </p:cNvPr>
          <p:cNvSpPr/>
          <p:nvPr/>
        </p:nvSpPr>
        <p:spPr bwMode="white">
          <a:xfrm>
            <a:off x="10090115" y="3260004"/>
            <a:ext cx="437950" cy="362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247EE6A9-46D4-C51B-7D42-47C67C89B8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08689"/>
            <a:ext cx="11520000" cy="270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49D05F2-1B95-566F-1256-4CF365C90DE8}"/>
              </a:ext>
            </a:extLst>
          </p:cNvPr>
          <p:cNvSpPr/>
          <p:nvPr/>
        </p:nvSpPr>
        <p:spPr bwMode="white">
          <a:xfrm>
            <a:off x="1816661" y="5004288"/>
            <a:ext cx="409388" cy="295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D0FE49D-63A4-5F31-306B-0F898CE40478}"/>
              </a:ext>
            </a:extLst>
          </p:cNvPr>
          <p:cNvSpPr/>
          <p:nvPr/>
        </p:nvSpPr>
        <p:spPr bwMode="white">
          <a:xfrm>
            <a:off x="5424991" y="5004288"/>
            <a:ext cx="409388" cy="295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C57FB7B-730C-4513-2C9E-27FAC12D2329}"/>
              </a:ext>
            </a:extLst>
          </p:cNvPr>
          <p:cNvSpPr/>
          <p:nvPr/>
        </p:nvSpPr>
        <p:spPr bwMode="white">
          <a:xfrm>
            <a:off x="9023801" y="5004288"/>
            <a:ext cx="409388" cy="295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6F0C6A3-FB42-A0F1-9F73-AC22B140FBAF}"/>
              </a:ext>
            </a:extLst>
          </p:cNvPr>
          <p:cNvSpPr/>
          <p:nvPr/>
        </p:nvSpPr>
        <p:spPr bwMode="white">
          <a:xfrm>
            <a:off x="1711933" y="5918876"/>
            <a:ext cx="418909" cy="295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1DD662F-35A2-FD0F-5181-76B2E7CD6BE0}"/>
              </a:ext>
            </a:extLst>
          </p:cNvPr>
          <p:cNvSpPr/>
          <p:nvPr/>
        </p:nvSpPr>
        <p:spPr bwMode="white">
          <a:xfrm>
            <a:off x="5424991" y="5918876"/>
            <a:ext cx="409388" cy="295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90D649E-9039-E1ED-86FC-A3A993E8C173}"/>
              </a:ext>
            </a:extLst>
          </p:cNvPr>
          <p:cNvSpPr/>
          <p:nvPr/>
        </p:nvSpPr>
        <p:spPr bwMode="white">
          <a:xfrm>
            <a:off x="9052363" y="5918876"/>
            <a:ext cx="352264" cy="295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5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470E7C-2FBC-4165-53BF-FE3F699573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19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ACB901-53AC-6527-A66D-E8605EDDD314}"/>
              </a:ext>
            </a:extLst>
          </p:cNvPr>
          <p:cNvSpPr/>
          <p:nvPr/>
        </p:nvSpPr>
        <p:spPr bwMode="white">
          <a:xfrm>
            <a:off x="11070743" y="1179906"/>
            <a:ext cx="323702" cy="26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CF9D8358-4595-E3D2-FD89-97EB5FA37A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828941"/>
            <a:ext cx="11520000" cy="3544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A2C572-3CFC-1A72-6DA8-B80D69590A80}"/>
              </a:ext>
            </a:extLst>
          </p:cNvPr>
          <p:cNvSpPr/>
          <p:nvPr/>
        </p:nvSpPr>
        <p:spPr bwMode="white">
          <a:xfrm>
            <a:off x="11040148" y="1905161"/>
            <a:ext cx="323702" cy="25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069B67-A2EF-3659-E6CB-75353CC03B12}"/>
              </a:ext>
            </a:extLst>
          </p:cNvPr>
          <p:cNvSpPr/>
          <p:nvPr/>
        </p:nvSpPr>
        <p:spPr bwMode="white">
          <a:xfrm>
            <a:off x="11040148" y="2610206"/>
            <a:ext cx="323702" cy="25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DF3848A-D0FA-527C-D94C-EC44B39AAFAA}"/>
              </a:ext>
            </a:extLst>
          </p:cNvPr>
          <p:cNvSpPr/>
          <p:nvPr/>
        </p:nvSpPr>
        <p:spPr bwMode="white">
          <a:xfrm>
            <a:off x="10992544" y="3286667"/>
            <a:ext cx="371305" cy="362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8866CFF-C879-A20E-F2EA-A44B24A10CD1}"/>
              </a:ext>
            </a:extLst>
          </p:cNvPr>
          <p:cNvSpPr/>
          <p:nvPr/>
        </p:nvSpPr>
        <p:spPr bwMode="white">
          <a:xfrm>
            <a:off x="11040148" y="4734866"/>
            <a:ext cx="323702" cy="266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3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26387E-93CA-D10C-F34B-F6BE6545CC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9414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B2B1FC7-9291-7422-40B5-9C9D64BDA28B}"/>
              </a:ext>
            </a:extLst>
          </p:cNvPr>
          <p:cNvSpPr/>
          <p:nvPr/>
        </p:nvSpPr>
        <p:spPr bwMode="white">
          <a:xfrm>
            <a:off x="1879148" y="2388679"/>
            <a:ext cx="8201592" cy="579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2863EB-EF4B-7762-153D-7C621A50BFDD}"/>
              </a:ext>
            </a:extLst>
          </p:cNvPr>
          <p:cNvSpPr/>
          <p:nvPr/>
        </p:nvSpPr>
        <p:spPr bwMode="white">
          <a:xfrm>
            <a:off x="1634999" y="4489811"/>
            <a:ext cx="8382444" cy="87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1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521C49-45C9-5559-46C8-9F5122EF61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4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201D7AB-4392-C679-9030-8051F47A820F}"/>
              </a:ext>
            </a:extLst>
          </p:cNvPr>
          <p:cNvSpPr/>
          <p:nvPr/>
        </p:nvSpPr>
        <p:spPr bwMode="white">
          <a:xfrm>
            <a:off x="7529057" y="1122209"/>
            <a:ext cx="428429" cy="381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D02F3E-C6B4-F09B-4788-748A562425FE}"/>
              </a:ext>
            </a:extLst>
          </p:cNvPr>
          <p:cNvSpPr/>
          <p:nvPr/>
        </p:nvSpPr>
        <p:spPr bwMode="white">
          <a:xfrm>
            <a:off x="7043504" y="2541825"/>
            <a:ext cx="428429" cy="381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ACBC098A-9B44-81C3-5DE7-9DDDC13B4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1" b="53565"/>
          <a:stretch/>
        </p:blipFill>
        <p:spPr>
          <a:xfrm>
            <a:off x="911424" y="3909169"/>
            <a:ext cx="9361040" cy="1824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993F0E-9AC2-100B-52C7-A0E49C878EC2}"/>
              </a:ext>
            </a:extLst>
          </p:cNvPr>
          <p:cNvSpPr/>
          <p:nvPr/>
        </p:nvSpPr>
        <p:spPr bwMode="white">
          <a:xfrm>
            <a:off x="7918630" y="4242880"/>
            <a:ext cx="428429" cy="371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8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BC098A-9B44-81C3-5DE7-9DDDC13B4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97"/>
          <a:stretch/>
        </p:blipFill>
        <p:spPr>
          <a:xfrm>
            <a:off x="360000" y="260648"/>
            <a:ext cx="11520000" cy="2011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A96D58-43C1-D855-9223-D59B197296D6}"/>
              </a:ext>
            </a:extLst>
          </p:cNvPr>
          <p:cNvSpPr/>
          <p:nvPr/>
        </p:nvSpPr>
        <p:spPr bwMode="white">
          <a:xfrm>
            <a:off x="6548429" y="765577"/>
            <a:ext cx="437950" cy="371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12BB7DD2-19D4-837E-4B2C-90E76B0C63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"/>
          <a:stretch/>
        </p:blipFill>
        <p:spPr>
          <a:xfrm>
            <a:off x="360000" y="2551292"/>
            <a:ext cx="11520000" cy="3902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D823F7-C799-87B8-ED53-3534588531A5}"/>
              </a:ext>
            </a:extLst>
          </p:cNvPr>
          <p:cNvSpPr/>
          <p:nvPr/>
        </p:nvSpPr>
        <p:spPr bwMode="white">
          <a:xfrm>
            <a:off x="4530049" y="3256701"/>
            <a:ext cx="428429" cy="381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74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201923-21F4-F3B5-8780-807E5EC69A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0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16459A-C9B7-26CF-C370-302C0955E530}"/>
              </a:ext>
            </a:extLst>
          </p:cNvPr>
          <p:cNvSpPr/>
          <p:nvPr/>
        </p:nvSpPr>
        <p:spPr bwMode="white">
          <a:xfrm>
            <a:off x="10023471" y="2229283"/>
            <a:ext cx="390347" cy="391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D1FC53-9CFB-3FC2-D98C-8946F705E207}"/>
              </a:ext>
            </a:extLst>
          </p:cNvPr>
          <p:cNvSpPr/>
          <p:nvPr/>
        </p:nvSpPr>
        <p:spPr bwMode="white">
          <a:xfrm>
            <a:off x="2007074" y="2060849"/>
            <a:ext cx="228496" cy="60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26DEC1-263B-AB2F-0AC4-5D246901055D}"/>
              </a:ext>
            </a:extLst>
          </p:cNvPr>
          <p:cNvSpPr/>
          <p:nvPr/>
        </p:nvSpPr>
        <p:spPr bwMode="white">
          <a:xfrm>
            <a:off x="4625256" y="2348879"/>
            <a:ext cx="333223" cy="46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05861DA-7333-0844-7B3B-BE379BDC030F}"/>
              </a:ext>
            </a:extLst>
          </p:cNvPr>
          <p:cNvSpPr/>
          <p:nvPr/>
        </p:nvSpPr>
        <p:spPr bwMode="white">
          <a:xfrm>
            <a:off x="7348166" y="2229283"/>
            <a:ext cx="504594" cy="524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53BDB3B9-574A-7A4A-BC73-56399E8C6B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5"/>
          <a:stretch/>
        </p:blipFill>
        <p:spPr>
          <a:xfrm>
            <a:off x="911424" y="3860137"/>
            <a:ext cx="10441160" cy="238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6126322-6453-B0C4-0D20-6B01EC1E2482}"/>
              </a:ext>
            </a:extLst>
          </p:cNvPr>
          <p:cNvSpPr/>
          <p:nvPr/>
        </p:nvSpPr>
        <p:spPr bwMode="white">
          <a:xfrm>
            <a:off x="10051258" y="5185334"/>
            <a:ext cx="314181" cy="104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3BF0452-D387-3BC0-1B14-A3752A0DEA97}"/>
              </a:ext>
            </a:extLst>
          </p:cNvPr>
          <p:cNvSpPr/>
          <p:nvPr/>
        </p:nvSpPr>
        <p:spPr bwMode="white">
          <a:xfrm>
            <a:off x="10289275" y="5280672"/>
            <a:ext cx="104727" cy="35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71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宽屏</PresentationFormat>
  <Paragraphs>2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</cp:revision>
  <dcterms:created xsi:type="dcterms:W3CDTF">2023-11-22T06:51:54Z</dcterms:created>
  <dcterms:modified xsi:type="dcterms:W3CDTF">2023-11-25T01:41:17Z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