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175" y="2531368"/>
            <a:ext cx="329565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5" y="3763888"/>
            <a:ext cx="638175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524326-4D35-959F-9125-B534485162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18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4D1A9E-E6BB-E541-B76A-F76C2669A3C3}"/>
              </a:ext>
            </a:extLst>
          </p:cNvPr>
          <p:cNvSpPr/>
          <p:nvPr/>
        </p:nvSpPr>
        <p:spPr bwMode="white">
          <a:xfrm>
            <a:off x="3320925" y="1914475"/>
            <a:ext cx="761652" cy="352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C791BCB-6F41-E345-EB96-BCF3DDB653D9}"/>
              </a:ext>
            </a:extLst>
          </p:cNvPr>
          <p:cNvSpPr/>
          <p:nvPr/>
        </p:nvSpPr>
        <p:spPr bwMode="white">
          <a:xfrm>
            <a:off x="9280859" y="1924012"/>
            <a:ext cx="409388" cy="343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D971DE6-7B60-F459-21AA-32B9B0BCEFF0}"/>
              </a:ext>
            </a:extLst>
          </p:cNvPr>
          <p:cNvSpPr/>
          <p:nvPr/>
        </p:nvSpPr>
        <p:spPr bwMode="white">
          <a:xfrm>
            <a:off x="3311404" y="2524822"/>
            <a:ext cx="409388" cy="343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1103298-8C95-4861-61D8-B139196243C3}"/>
              </a:ext>
            </a:extLst>
          </p:cNvPr>
          <p:cNvSpPr/>
          <p:nvPr/>
        </p:nvSpPr>
        <p:spPr bwMode="white">
          <a:xfrm>
            <a:off x="10747041" y="2524822"/>
            <a:ext cx="418909" cy="343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E1902A2-36A0-3F6D-1FB3-7A68614A4898}"/>
              </a:ext>
            </a:extLst>
          </p:cNvPr>
          <p:cNvSpPr/>
          <p:nvPr/>
        </p:nvSpPr>
        <p:spPr bwMode="white">
          <a:xfrm>
            <a:off x="4234909" y="3125631"/>
            <a:ext cx="399867" cy="343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104420C-F050-84A6-97AB-7549CC351CF0}"/>
              </a:ext>
            </a:extLst>
          </p:cNvPr>
          <p:cNvSpPr/>
          <p:nvPr/>
        </p:nvSpPr>
        <p:spPr bwMode="white">
          <a:xfrm>
            <a:off x="10204363" y="3125631"/>
            <a:ext cx="771173" cy="343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FC3A414F-2F88-85DF-4402-CA2D832CBB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4" y="3762292"/>
            <a:ext cx="11520000" cy="1871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FC3A28E-C156-B543-281C-C39324505800}"/>
              </a:ext>
            </a:extLst>
          </p:cNvPr>
          <p:cNvSpPr/>
          <p:nvPr/>
        </p:nvSpPr>
        <p:spPr bwMode="white">
          <a:xfrm>
            <a:off x="2936482" y="4516613"/>
            <a:ext cx="238016" cy="26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DFDB024-3A30-7DB3-EF04-AEE72C27E828}"/>
              </a:ext>
            </a:extLst>
          </p:cNvPr>
          <p:cNvSpPr/>
          <p:nvPr/>
        </p:nvSpPr>
        <p:spPr bwMode="white">
          <a:xfrm>
            <a:off x="6640019" y="4487967"/>
            <a:ext cx="390347" cy="334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BD0550F-84D2-2D5D-F544-B94DD829EED8}"/>
              </a:ext>
            </a:extLst>
          </p:cNvPr>
          <p:cNvSpPr/>
          <p:nvPr/>
        </p:nvSpPr>
        <p:spPr bwMode="white">
          <a:xfrm>
            <a:off x="10010333" y="4516613"/>
            <a:ext cx="428429" cy="26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06727A6-2E88-026D-FDCB-6E47AD4D0CF1}"/>
              </a:ext>
            </a:extLst>
          </p:cNvPr>
          <p:cNvSpPr/>
          <p:nvPr/>
        </p:nvSpPr>
        <p:spPr bwMode="white">
          <a:xfrm>
            <a:off x="2660383" y="5118160"/>
            <a:ext cx="428429" cy="26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73F0E19-510B-C853-F7A6-F4707CE4EB60}"/>
              </a:ext>
            </a:extLst>
          </p:cNvPr>
          <p:cNvSpPr/>
          <p:nvPr/>
        </p:nvSpPr>
        <p:spPr bwMode="white">
          <a:xfrm>
            <a:off x="6620978" y="5099063"/>
            <a:ext cx="409388" cy="334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01CCC99-6C14-9D94-A002-C62F00803A2D}"/>
              </a:ext>
            </a:extLst>
          </p:cNvPr>
          <p:cNvSpPr/>
          <p:nvPr/>
        </p:nvSpPr>
        <p:spPr bwMode="white">
          <a:xfrm>
            <a:off x="8725044" y="5118160"/>
            <a:ext cx="238016" cy="26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394010-7CD5-A574-0C37-9A9EDD3A3B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1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A6C2B48-60E8-9720-42F3-9BD377708598}"/>
              </a:ext>
            </a:extLst>
          </p:cNvPr>
          <p:cNvSpPr/>
          <p:nvPr/>
        </p:nvSpPr>
        <p:spPr bwMode="white">
          <a:xfrm>
            <a:off x="1026446" y="2707220"/>
            <a:ext cx="238016" cy="267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E855BC-235B-92FD-17BB-3B35DEEA9475}"/>
              </a:ext>
            </a:extLst>
          </p:cNvPr>
          <p:cNvSpPr/>
          <p:nvPr/>
        </p:nvSpPr>
        <p:spPr bwMode="white">
          <a:xfrm>
            <a:off x="2064198" y="2707220"/>
            <a:ext cx="399867" cy="267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D0B3208-A574-3C1D-F69B-288D163BAC08}"/>
              </a:ext>
            </a:extLst>
          </p:cNvPr>
          <p:cNvSpPr/>
          <p:nvPr/>
        </p:nvSpPr>
        <p:spPr bwMode="white">
          <a:xfrm>
            <a:off x="3663669" y="2707220"/>
            <a:ext cx="399867" cy="267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AE1CE6-57DD-D632-70BE-08B145497B0F}"/>
              </a:ext>
            </a:extLst>
          </p:cNvPr>
          <p:cNvSpPr/>
          <p:nvPr/>
        </p:nvSpPr>
        <p:spPr bwMode="white">
          <a:xfrm>
            <a:off x="4844231" y="2707220"/>
            <a:ext cx="418909" cy="267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8F33F52-D466-27E8-CF22-2C0BA81583A9}"/>
              </a:ext>
            </a:extLst>
          </p:cNvPr>
          <p:cNvSpPr/>
          <p:nvPr/>
        </p:nvSpPr>
        <p:spPr bwMode="white">
          <a:xfrm>
            <a:off x="6472264" y="2707220"/>
            <a:ext cx="342743" cy="267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4D35052-FBBB-BE04-0676-7AF2628E03C5}"/>
              </a:ext>
            </a:extLst>
          </p:cNvPr>
          <p:cNvSpPr/>
          <p:nvPr/>
        </p:nvSpPr>
        <p:spPr bwMode="white">
          <a:xfrm>
            <a:off x="7643305" y="2707220"/>
            <a:ext cx="418909" cy="267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E4CAC4C-6293-E8CE-5F01-D4232895B70D}"/>
              </a:ext>
            </a:extLst>
          </p:cNvPr>
          <p:cNvSpPr/>
          <p:nvPr/>
        </p:nvSpPr>
        <p:spPr bwMode="white">
          <a:xfrm>
            <a:off x="9271338" y="2707220"/>
            <a:ext cx="399867" cy="267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F44EAE7-0743-7EED-1BAA-C691DD634664}"/>
              </a:ext>
            </a:extLst>
          </p:cNvPr>
          <p:cNvSpPr/>
          <p:nvPr/>
        </p:nvSpPr>
        <p:spPr bwMode="white">
          <a:xfrm>
            <a:off x="10451900" y="2678595"/>
            <a:ext cx="695008" cy="353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559FFAA-9437-C09B-B6A5-238E9146FC82}"/>
              </a:ext>
            </a:extLst>
          </p:cNvPr>
          <p:cNvSpPr/>
          <p:nvPr/>
        </p:nvSpPr>
        <p:spPr bwMode="white">
          <a:xfrm>
            <a:off x="1302545" y="3356045"/>
            <a:ext cx="238016" cy="267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1485B14-C0D0-1798-4096-A12CF871A1AA}"/>
              </a:ext>
            </a:extLst>
          </p:cNvPr>
          <p:cNvSpPr/>
          <p:nvPr/>
        </p:nvSpPr>
        <p:spPr bwMode="white">
          <a:xfrm>
            <a:off x="2149884" y="3356045"/>
            <a:ext cx="399867" cy="267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26434B5-5B60-6E40-88D2-9A9B03A2D832}"/>
              </a:ext>
            </a:extLst>
          </p:cNvPr>
          <p:cNvSpPr/>
          <p:nvPr/>
        </p:nvSpPr>
        <p:spPr bwMode="white">
          <a:xfrm>
            <a:off x="3939768" y="3356045"/>
            <a:ext cx="399867" cy="257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1231D67-CDB1-A610-D090-5CADFB5FDC47}"/>
              </a:ext>
            </a:extLst>
          </p:cNvPr>
          <p:cNvSpPr/>
          <p:nvPr/>
        </p:nvSpPr>
        <p:spPr bwMode="white">
          <a:xfrm>
            <a:off x="4929917" y="3356045"/>
            <a:ext cx="428429" cy="267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FB8C668-8A1E-730D-3D22-0FD7D18A8787}"/>
              </a:ext>
            </a:extLst>
          </p:cNvPr>
          <p:cNvSpPr/>
          <p:nvPr/>
        </p:nvSpPr>
        <p:spPr bwMode="white">
          <a:xfrm>
            <a:off x="6748363" y="3356045"/>
            <a:ext cx="342743" cy="257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C85FDE76-19A0-5B16-8A20-9C33FCEB5375}"/>
              </a:ext>
            </a:extLst>
          </p:cNvPr>
          <p:cNvSpPr/>
          <p:nvPr/>
        </p:nvSpPr>
        <p:spPr bwMode="white">
          <a:xfrm>
            <a:off x="7728991" y="3356045"/>
            <a:ext cx="428429" cy="267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175C651C-05D3-4BA0-E144-405BDB94FB7D}"/>
              </a:ext>
            </a:extLst>
          </p:cNvPr>
          <p:cNvSpPr/>
          <p:nvPr/>
        </p:nvSpPr>
        <p:spPr bwMode="white">
          <a:xfrm>
            <a:off x="9690247" y="3356045"/>
            <a:ext cx="390347" cy="257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3FE59CC6-D53E-C686-6DBC-E03BAFB49B90}"/>
              </a:ext>
            </a:extLst>
          </p:cNvPr>
          <p:cNvSpPr/>
          <p:nvPr/>
        </p:nvSpPr>
        <p:spPr bwMode="white">
          <a:xfrm>
            <a:off x="10670876" y="3356045"/>
            <a:ext cx="418909" cy="267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72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17F0C4-C064-DB9A-92AA-6E7BAFF1F8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49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5" y="3046056"/>
            <a:ext cx="10297144" cy="1751096"/>
          </a:xfrm>
          <a:prstGeom prst="rect">
            <a:avLst/>
          </a:prstGeom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4B321B8-DE92-5859-C7D7-63F7D5B0E647}"/>
              </a:ext>
            </a:extLst>
          </p:cNvPr>
          <p:cNvSpPr/>
          <p:nvPr/>
        </p:nvSpPr>
        <p:spPr bwMode="white">
          <a:xfrm>
            <a:off x="2789805" y="3429000"/>
            <a:ext cx="826260" cy="427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8F759D0-9ADC-BF3E-557B-105BFEB0F0BC}"/>
              </a:ext>
            </a:extLst>
          </p:cNvPr>
          <p:cNvSpPr/>
          <p:nvPr/>
        </p:nvSpPr>
        <p:spPr bwMode="white">
          <a:xfrm>
            <a:off x="8504624" y="3429000"/>
            <a:ext cx="795275" cy="427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BCFF7AE-BB56-0084-3708-80417B8FCEE6}"/>
              </a:ext>
            </a:extLst>
          </p:cNvPr>
          <p:cNvSpPr/>
          <p:nvPr/>
        </p:nvSpPr>
        <p:spPr bwMode="white">
          <a:xfrm>
            <a:off x="1343472" y="3714835"/>
            <a:ext cx="815932" cy="427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4C7506D-AE1E-E97D-A9DD-7418D7867E22}"/>
              </a:ext>
            </a:extLst>
          </p:cNvPr>
          <p:cNvSpPr/>
          <p:nvPr/>
        </p:nvSpPr>
        <p:spPr bwMode="white">
          <a:xfrm>
            <a:off x="7026499" y="3702615"/>
            <a:ext cx="826260" cy="439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34EA290-1F03-2A08-AB29-AC81EA1D733B}"/>
              </a:ext>
            </a:extLst>
          </p:cNvPr>
          <p:cNvSpPr/>
          <p:nvPr/>
        </p:nvSpPr>
        <p:spPr bwMode="white">
          <a:xfrm>
            <a:off x="4344095" y="3943504"/>
            <a:ext cx="795275" cy="427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C9DCB2E-340F-4302-70FA-5C32A554994D}"/>
              </a:ext>
            </a:extLst>
          </p:cNvPr>
          <p:cNvSpPr/>
          <p:nvPr/>
        </p:nvSpPr>
        <p:spPr bwMode="white">
          <a:xfrm>
            <a:off x="10026315" y="3943504"/>
            <a:ext cx="815932" cy="427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68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02381C-CE94-848D-47CB-2D5E946545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21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072EBDC-C4DA-938B-BB95-7BDCA803D0F8}"/>
              </a:ext>
            </a:extLst>
          </p:cNvPr>
          <p:cNvSpPr/>
          <p:nvPr/>
        </p:nvSpPr>
        <p:spPr bwMode="white">
          <a:xfrm>
            <a:off x="7900363" y="1965089"/>
            <a:ext cx="418909" cy="267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22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