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531368"/>
            <a:ext cx="32956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62" y="3763888"/>
            <a:ext cx="616267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0D05CC-EAED-7E98-0623-FB43A62DD8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DDEA39-5575-E7FA-1EDA-2AAE84882F01}"/>
              </a:ext>
            </a:extLst>
          </p:cNvPr>
          <p:cNvSpPr/>
          <p:nvPr/>
        </p:nvSpPr>
        <p:spPr bwMode="white">
          <a:xfrm>
            <a:off x="2292694" y="1941481"/>
            <a:ext cx="428429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24606E-71D3-02E1-5D71-4E4188372CCA}"/>
              </a:ext>
            </a:extLst>
          </p:cNvPr>
          <p:cNvSpPr/>
          <p:nvPr/>
        </p:nvSpPr>
        <p:spPr bwMode="white">
          <a:xfrm>
            <a:off x="4863272" y="1941481"/>
            <a:ext cx="428429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3E2A7C-34BF-BF93-2F7A-3432AFE0E5AC}"/>
              </a:ext>
            </a:extLst>
          </p:cNvPr>
          <p:cNvSpPr/>
          <p:nvPr/>
        </p:nvSpPr>
        <p:spPr bwMode="white">
          <a:xfrm>
            <a:off x="7833719" y="1941481"/>
            <a:ext cx="761652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4702E9-5B73-E190-D4D8-DDE3F88876B8}"/>
              </a:ext>
            </a:extLst>
          </p:cNvPr>
          <p:cNvSpPr/>
          <p:nvPr/>
        </p:nvSpPr>
        <p:spPr bwMode="white">
          <a:xfrm>
            <a:off x="10927933" y="1941481"/>
            <a:ext cx="609322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4465D7-2CA4-BE36-7CA7-1DCD445E5C9E}"/>
              </a:ext>
            </a:extLst>
          </p:cNvPr>
          <p:cNvSpPr/>
          <p:nvPr/>
        </p:nvSpPr>
        <p:spPr bwMode="white">
          <a:xfrm>
            <a:off x="2292694" y="2532155"/>
            <a:ext cx="418909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A9166E6-BDB0-1BFA-EFDE-7931F39CC614}"/>
              </a:ext>
            </a:extLst>
          </p:cNvPr>
          <p:cNvSpPr/>
          <p:nvPr/>
        </p:nvSpPr>
        <p:spPr bwMode="white">
          <a:xfrm>
            <a:off x="4882314" y="2532155"/>
            <a:ext cx="590280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396E453-8076-61D7-C79F-C2D9824B2E8F}"/>
              </a:ext>
            </a:extLst>
          </p:cNvPr>
          <p:cNvSpPr/>
          <p:nvPr/>
        </p:nvSpPr>
        <p:spPr bwMode="white">
          <a:xfrm>
            <a:off x="7614743" y="2532155"/>
            <a:ext cx="428429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018072C-B1AB-7368-C61F-727628D20297}"/>
              </a:ext>
            </a:extLst>
          </p:cNvPr>
          <p:cNvSpPr/>
          <p:nvPr/>
        </p:nvSpPr>
        <p:spPr bwMode="white">
          <a:xfrm>
            <a:off x="10404297" y="2532155"/>
            <a:ext cx="580760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EC679C-5247-2DB0-FBAD-2D90963716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29EAA8-5FE0-966C-697D-5628F2872420}"/>
              </a:ext>
            </a:extLst>
          </p:cNvPr>
          <p:cNvSpPr/>
          <p:nvPr/>
        </p:nvSpPr>
        <p:spPr bwMode="white">
          <a:xfrm>
            <a:off x="2368859" y="1113414"/>
            <a:ext cx="885421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DF628D-719B-524A-CE55-FAA0A71853E2}"/>
              </a:ext>
            </a:extLst>
          </p:cNvPr>
          <p:cNvSpPr/>
          <p:nvPr/>
        </p:nvSpPr>
        <p:spPr bwMode="white">
          <a:xfrm>
            <a:off x="6043834" y="1113414"/>
            <a:ext cx="894942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71F2F2-87BF-2CA6-EBD6-8C63867C9EDB}"/>
              </a:ext>
            </a:extLst>
          </p:cNvPr>
          <p:cNvSpPr/>
          <p:nvPr/>
        </p:nvSpPr>
        <p:spPr bwMode="white">
          <a:xfrm>
            <a:off x="10632793" y="1113414"/>
            <a:ext cx="904462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5A3B56A-6826-1FEE-AC29-C8592A67904A}"/>
              </a:ext>
            </a:extLst>
          </p:cNvPr>
          <p:cNvSpPr/>
          <p:nvPr/>
        </p:nvSpPr>
        <p:spPr bwMode="white">
          <a:xfrm>
            <a:off x="839416" y="1700809"/>
            <a:ext cx="1440159" cy="1272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4EC9787-4D30-7C95-6799-696ABA3DD52E}"/>
              </a:ext>
            </a:extLst>
          </p:cNvPr>
          <p:cNvSpPr/>
          <p:nvPr/>
        </p:nvSpPr>
        <p:spPr bwMode="white">
          <a:xfrm>
            <a:off x="4120661" y="1700809"/>
            <a:ext cx="3284628" cy="1272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F7AEE17-7574-B32C-8C84-D1C92BC2CFE5}"/>
              </a:ext>
            </a:extLst>
          </p:cNvPr>
          <p:cNvSpPr/>
          <p:nvPr/>
        </p:nvSpPr>
        <p:spPr bwMode="white">
          <a:xfrm>
            <a:off x="8112224" y="1700809"/>
            <a:ext cx="3312368" cy="1272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8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21BB11-783A-A5C3-EF6B-F39CCCECCB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3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A5A6EE-CCDC-8F6E-221A-1C3D48245FB2}"/>
              </a:ext>
            </a:extLst>
          </p:cNvPr>
          <p:cNvSpPr/>
          <p:nvPr/>
        </p:nvSpPr>
        <p:spPr bwMode="white">
          <a:xfrm>
            <a:off x="5567801" y="1799680"/>
            <a:ext cx="561719" cy="247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23F60E-52C2-1ABB-614F-B9D84D321925}"/>
              </a:ext>
            </a:extLst>
          </p:cNvPr>
          <p:cNvSpPr/>
          <p:nvPr/>
        </p:nvSpPr>
        <p:spPr bwMode="white">
          <a:xfrm>
            <a:off x="7748033" y="2371738"/>
            <a:ext cx="571239" cy="247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0AFA12-4ED9-FC99-2653-4E60225353DB}"/>
              </a:ext>
            </a:extLst>
          </p:cNvPr>
          <p:cNvSpPr/>
          <p:nvPr/>
        </p:nvSpPr>
        <p:spPr bwMode="white">
          <a:xfrm>
            <a:off x="3378049" y="2953331"/>
            <a:ext cx="571239" cy="247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DE4922-D7BB-65DE-DF90-5165D9B93909}"/>
              </a:ext>
            </a:extLst>
          </p:cNvPr>
          <p:cNvSpPr/>
          <p:nvPr/>
        </p:nvSpPr>
        <p:spPr bwMode="white">
          <a:xfrm>
            <a:off x="9937785" y="2953331"/>
            <a:ext cx="590280" cy="247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8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ED3AF0-E807-1969-F037-800292DFEB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2A9027-FE9E-7501-068D-F5D74DC27697}"/>
              </a:ext>
            </a:extLst>
          </p:cNvPr>
          <p:cNvSpPr/>
          <p:nvPr/>
        </p:nvSpPr>
        <p:spPr bwMode="white">
          <a:xfrm>
            <a:off x="1930909" y="1052736"/>
            <a:ext cx="4436628" cy="1575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1" y="1023324"/>
            <a:ext cx="4287324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52CBF7-94C4-9CC4-4556-AC039EDD78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BC37C3-8764-C718-C5B6-E23E85ACA47F}"/>
              </a:ext>
            </a:extLst>
          </p:cNvPr>
          <p:cNvSpPr/>
          <p:nvPr/>
        </p:nvSpPr>
        <p:spPr bwMode="white">
          <a:xfrm>
            <a:off x="1930908" y="2348880"/>
            <a:ext cx="4957179" cy="1090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5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</cp:revision>
  <dcterms:created xsi:type="dcterms:W3CDTF">2023-11-22T06:51:54Z</dcterms:created>
  <dcterms:modified xsi:type="dcterms:W3CDTF">2023-11-25T02:36:50Z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