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87" y="2492896"/>
            <a:ext cx="45434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2" y="3763888"/>
            <a:ext cx="456247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DE013D-9C7D-0B97-3BEB-87A2B411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7283F4-7260-6085-420B-B7FE64EBF63B}"/>
              </a:ext>
            </a:extLst>
          </p:cNvPr>
          <p:cNvSpPr/>
          <p:nvPr/>
        </p:nvSpPr>
        <p:spPr bwMode="white">
          <a:xfrm>
            <a:off x="3206677" y="1094474"/>
            <a:ext cx="257057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4CA7DC-45B0-78EE-2E12-2DCD471E6C01}"/>
              </a:ext>
            </a:extLst>
          </p:cNvPr>
          <p:cNvSpPr/>
          <p:nvPr/>
        </p:nvSpPr>
        <p:spPr bwMode="white">
          <a:xfrm>
            <a:off x="6700760" y="1094474"/>
            <a:ext cx="238016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DE286A-4F1B-DB41-8565-6A4E0BD43918}"/>
              </a:ext>
            </a:extLst>
          </p:cNvPr>
          <p:cNvSpPr/>
          <p:nvPr/>
        </p:nvSpPr>
        <p:spPr bwMode="white">
          <a:xfrm>
            <a:off x="10194842" y="1094474"/>
            <a:ext cx="238016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51612A-D0C7-4446-0E5B-06D2DB891FFF}"/>
              </a:ext>
            </a:extLst>
          </p:cNvPr>
          <p:cNvSpPr/>
          <p:nvPr/>
        </p:nvSpPr>
        <p:spPr bwMode="white">
          <a:xfrm>
            <a:off x="8185983" y="1638177"/>
            <a:ext cx="761652" cy="352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BED441-2753-2D74-8708-3A4F86CB9539}"/>
              </a:ext>
            </a:extLst>
          </p:cNvPr>
          <p:cNvSpPr/>
          <p:nvPr/>
        </p:nvSpPr>
        <p:spPr bwMode="white">
          <a:xfrm>
            <a:off x="4311074" y="2267726"/>
            <a:ext cx="238016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7CB69B6-BEA1-EC9A-B6CD-05304EEA7493}"/>
              </a:ext>
            </a:extLst>
          </p:cNvPr>
          <p:cNvSpPr/>
          <p:nvPr/>
        </p:nvSpPr>
        <p:spPr bwMode="white">
          <a:xfrm>
            <a:off x="7072066" y="2267726"/>
            <a:ext cx="228495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012247-222B-733D-EEAB-C749327F0E32}"/>
              </a:ext>
            </a:extLst>
          </p:cNvPr>
          <p:cNvSpPr/>
          <p:nvPr/>
        </p:nvSpPr>
        <p:spPr bwMode="white">
          <a:xfrm>
            <a:off x="9480793" y="2267726"/>
            <a:ext cx="161851" cy="26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D1844C8-B050-75D9-036D-C7F243BEF236}"/>
              </a:ext>
            </a:extLst>
          </p:cNvPr>
          <p:cNvSpPr/>
          <p:nvPr/>
        </p:nvSpPr>
        <p:spPr bwMode="white">
          <a:xfrm>
            <a:off x="8519206" y="2820967"/>
            <a:ext cx="409389" cy="352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7D0CB1F-9827-D3BE-D9EA-6B3F46E47E43}"/>
              </a:ext>
            </a:extLst>
          </p:cNvPr>
          <p:cNvSpPr/>
          <p:nvPr/>
        </p:nvSpPr>
        <p:spPr bwMode="white">
          <a:xfrm>
            <a:off x="7576661" y="3412363"/>
            <a:ext cx="2599140" cy="352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78356E-F218-2487-BB90-D329E35243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3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E6D5FD-6462-BFFF-FE83-1218207C5CE2}"/>
              </a:ext>
            </a:extLst>
          </p:cNvPr>
          <p:cNvSpPr/>
          <p:nvPr/>
        </p:nvSpPr>
        <p:spPr bwMode="white">
          <a:xfrm>
            <a:off x="1378710" y="2528330"/>
            <a:ext cx="409388" cy="353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E5055E-7437-9351-F7E5-01B55ECFEA42}"/>
              </a:ext>
            </a:extLst>
          </p:cNvPr>
          <p:cNvSpPr/>
          <p:nvPr/>
        </p:nvSpPr>
        <p:spPr bwMode="white">
          <a:xfrm>
            <a:off x="3577983" y="2528330"/>
            <a:ext cx="418909" cy="353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2DA859-FB74-DFC4-4436-06FFEDE63259}"/>
              </a:ext>
            </a:extLst>
          </p:cNvPr>
          <p:cNvSpPr/>
          <p:nvPr/>
        </p:nvSpPr>
        <p:spPr bwMode="white">
          <a:xfrm>
            <a:off x="5786776" y="2528330"/>
            <a:ext cx="409388" cy="353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9AEA9D-1F1E-13C8-B7F6-E8B607F7A0BA}"/>
              </a:ext>
            </a:extLst>
          </p:cNvPr>
          <p:cNvSpPr/>
          <p:nvPr/>
        </p:nvSpPr>
        <p:spPr bwMode="white">
          <a:xfrm>
            <a:off x="7986049" y="2528330"/>
            <a:ext cx="409388" cy="353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DFF2A9-8AE4-DD1A-ECEA-8DDB176BC897}"/>
              </a:ext>
            </a:extLst>
          </p:cNvPr>
          <p:cNvSpPr/>
          <p:nvPr/>
        </p:nvSpPr>
        <p:spPr bwMode="white">
          <a:xfrm>
            <a:off x="10194842" y="2528330"/>
            <a:ext cx="409388" cy="353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7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B8C23A-3FD0-C98C-3F79-808443BE2C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4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AF8BC6-AE9C-9707-BE45-3485A1AF2CDC}"/>
              </a:ext>
            </a:extLst>
          </p:cNvPr>
          <p:cNvSpPr/>
          <p:nvPr/>
        </p:nvSpPr>
        <p:spPr bwMode="white">
          <a:xfrm>
            <a:off x="6986380" y="1055481"/>
            <a:ext cx="409388" cy="3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298B8B-C9A7-2DB9-1ADA-EE2DA849B382}"/>
              </a:ext>
            </a:extLst>
          </p:cNvPr>
          <p:cNvSpPr/>
          <p:nvPr/>
        </p:nvSpPr>
        <p:spPr bwMode="white">
          <a:xfrm>
            <a:off x="7538578" y="2227321"/>
            <a:ext cx="409388" cy="3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1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2154E2-6F79-4CE6-D33D-CC4FB18B25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46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BE9C691-F932-D9FC-BD06-06C24828619E}"/>
              </a:ext>
            </a:extLst>
          </p:cNvPr>
          <p:cNvSpPr/>
          <p:nvPr/>
        </p:nvSpPr>
        <p:spPr bwMode="white">
          <a:xfrm>
            <a:off x="5253619" y="1201408"/>
            <a:ext cx="247537" cy="26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09F89B-9646-7006-C810-7826F7F813A5}"/>
              </a:ext>
            </a:extLst>
          </p:cNvPr>
          <p:cNvSpPr/>
          <p:nvPr/>
        </p:nvSpPr>
        <p:spPr bwMode="white">
          <a:xfrm>
            <a:off x="8195504" y="1210969"/>
            <a:ext cx="238015" cy="26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05231B-A29E-D902-F163-4EB81EA8C261}"/>
              </a:ext>
            </a:extLst>
          </p:cNvPr>
          <p:cNvSpPr/>
          <p:nvPr/>
        </p:nvSpPr>
        <p:spPr bwMode="white">
          <a:xfrm>
            <a:off x="5253619" y="1803779"/>
            <a:ext cx="247537" cy="26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06CE008-75FD-9B8B-4BF3-469B254E96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92896"/>
            <a:ext cx="11520000" cy="294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5FE568-E35C-DE92-35E1-2E72612BFC02}"/>
              </a:ext>
            </a:extLst>
          </p:cNvPr>
          <p:cNvSpPr/>
          <p:nvPr/>
        </p:nvSpPr>
        <p:spPr bwMode="white">
          <a:xfrm>
            <a:off x="7862280" y="4627392"/>
            <a:ext cx="247537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0101325-FAAE-95AB-C811-F683D733B6DD}"/>
              </a:ext>
            </a:extLst>
          </p:cNvPr>
          <p:cNvSpPr/>
          <p:nvPr/>
        </p:nvSpPr>
        <p:spPr bwMode="white">
          <a:xfrm>
            <a:off x="8957157" y="4627392"/>
            <a:ext cx="247537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0BF4ABC-2F31-9F1D-3552-EE4F911F867F}"/>
              </a:ext>
            </a:extLst>
          </p:cNvPr>
          <p:cNvSpPr/>
          <p:nvPr/>
        </p:nvSpPr>
        <p:spPr bwMode="white">
          <a:xfrm>
            <a:off x="10071074" y="4627392"/>
            <a:ext cx="228495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9110EA8-888D-7762-AA30-6018F1AAF8B5}"/>
              </a:ext>
            </a:extLst>
          </p:cNvPr>
          <p:cNvSpPr/>
          <p:nvPr/>
        </p:nvSpPr>
        <p:spPr bwMode="white">
          <a:xfrm>
            <a:off x="11194512" y="4627392"/>
            <a:ext cx="161851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C8FA9A4-BB39-703A-F1EA-0186399718B7}"/>
              </a:ext>
            </a:extLst>
          </p:cNvPr>
          <p:cNvSpPr/>
          <p:nvPr/>
        </p:nvSpPr>
        <p:spPr bwMode="white">
          <a:xfrm>
            <a:off x="1331107" y="5084784"/>
            <a:ext cx="161851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3ACA31A-66CD-601A-FBF1-DBE28895A49C}"/>
              </a:ext>
            </a:extLst>
          </p:cNvPr>
          <p:cNvSpPr/>
          <p:nvPr/>
        </p:nvSpPr>
        <p:spPr bwMode="white">
          <a:xfrm>
            <a:off x="3549421" y="5084784"/>
            <a:ext cx="238016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EEF94C3-DA34-8A8B-4BE0-97F97F9174AA}"/>
              </a:ext>
            </a:extLst>
          </p:cNvPr>
          <p:cNvSpPr/>
          <p:nvPr/>
        </p:nvSpPr>
        <p:spPr bwMode="white">
          <a:xfrm>
            <a:off x="5796297" y="5084784"/>
            <a:ext cx="247537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10B136F-F42C-36BC-1F0A-416311515B0E}"/>
              </a:ext>
            </a:extLst>
          </p:cNvPr>
          <p:cNvSpPr/>
          <p:nvPr/>
        </p:nvSpPr>
        <p:spPr bwMode="white">
          <a:xfrm>
            <a:off x="9080925" y="5084784"/>
            <a:ext cx="399867" cy="266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51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