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3" r:id="rId6"/>
    <p:sldId id="261" r:id="rId7"/>
    <p:sldId id="257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612" y="2492896"/>
            <a:ext cx="6962775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25" y="3763888"/>
            <a:ext cx="592455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80" y="360001"/>
            <a:ext cx="10557856" cy="2590013"/>
          </a:xfrm>
          <a:prstGeom prst="rect">
            <a:avLst/>
          </a:prstGeom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C3284A1C-26D1-7739-5A4B-062E20FB052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3284984"/>
            <a:ext cx="11520000" cy="2848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2F87A6C-481B-5CDF-B075-424F26A34A98}"/>
              </a:ext>
            </a:extLst>
          </p:cNvPr>
          <p:cNvSpPr/>
          <p:nvPr/>
        </p:nvSpPr>
        <p:spPr bwMode="white">
          <a:xfrm>
            <a:off x="2043176" y="4571235"/>
            <a:ext cx="238016" cy="247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FA755EB-6D09-0CB1-5E2C-809BBC171DC1}"/>
              </a:ext>
            </a:extLst>
          </p:cNvPr>
          <p:cNvSpPr/>
          <p:nvPr/>
        </p:nvSpPr>
        <p:spPr bwMode="white">
          <a:xfrm>
            <a:off x="3890184" y="4571235"/>
            <a:ext cx="228495" cy="257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B98D7B6-8B0C-5DDB-0EE9-1051D22C32E7}"/>
              </a:ext>
            </a:extLst>
          </p:cNvPr>
          <p:cNvSpPr/>
          <p:nvPr/>
        </p:nvSpPr>
        <p:spPr bwMode="white">
          <a:xfrm>
            <a:off x="6460763" y="4571235"/>
            <a:ext cx="228495" cy="257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5F32E88-D13F-291D-9605-F0353E87DB36}"/>
              </a:ext>
            </a:extLst>
          </p:cNvPr>
          <p:cNvSpPr/>
          <p:nvPr/>
        </p:nvSpPr>
        <p:spPr bwMode="white">
          <a:xfrm>
            <a:off x="8298250" y="4571235"/>
            <a:ext cx="238016" cy="247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A6C0F51-9FEF-D42B-24E9-0301990D83F6}"/>
              </a:ext>
            </a:extLst>
          </p:cNvPr>
          <p:cNvSpPr/>
          <p:nvPr/>
        </p:nvSpPr>
        <p:spPr bwMode="white">
          <a:xfrm>
            <a:off x="10145259" y="4571235"/>
            <a:ext cx="228496" cy="257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CC9CD2D-C068-C111-2BF0-687172016BD2}"/>
              </a:ext>
            </a:extLst>
          </p:cNvPr>
          <p:cNvSpPr/>
          <p:nvPr/>
        </p:nvSpPr>
        <p:spPr bwMode="white">
          <a:xfrm>
            <a:off x="2861953" y="5190541"/>
            <a:ext cx="257057" cy="257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2A2C9B2-8D33-AA63-3215-DD9026BABF7C}"/>
              </a:ext>
            </a:extLst>
          </p:cNvPr>
          <p:cNvSpPr/>
          <p:nvPr/>
        </p:nvSpPr>
        <p:spPr bwMode="white">
          <a:xfrm>
            <a:off x="5803837" y="5190541"/>
            <a:ext cx="247537" cy="266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0D8627A-3832-35FE-A4A7-71B0A027A87E}"/>
              </a:ext>
            </a:extLst>
          </p:cNvPr>
          <p:cNvSpPr/>
          <p:nvPr/>
        </p:nvSpPr>
        <p:spPr bwMode="white">
          <a:xfrm>
            <a:off x="3595044" y="5705042"/>
            <a:ext cx="247537" cy="266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990C598-ADE3-9A69-7692-1F29ECE5E4B6}"/>
              </a:ext>
            </a:extLst>
          </p:cNvPr>
          <p:cNvSpPr/>
          <p:nvPr/>
        </p:nvSpPr>
        <p:spPr bwMode="white">
          <a:xfrm>
            <a:off x="6898713" y="5705042"/>
            <a:ext cx="257057" cy="266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DFD1412B-EDD1-48A0-14E9-66BA0CC6D3AB}"/>
              </a:ext>
            </a:extLst>
          </p:cNvPr>
          <p:cNvSpPr/>
          <p:nvPr/>
        </p:nvSpPr>
        <p:spPr bwMode="white">
          <a:xfrm>
            <a:off x="10211903" y="5705042"/>
            <a:ext cx="238016" cy="266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14EF15A-88C7-012C-B884-029C907312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84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02959CE-496B-3BAA-D238-CBC9A4101805}"/>
              </a:ext>
            </a:extLst>
          </p:cNvPr>
          <p:cNvSpPr/>
          <p:nvPr/>
        </p:nvSpPr>
        <p:spPr bwMode="white">
          <a:xfrm>
            <a:off x="2273652" y="2752410"/>
            <a:ext cx="3436958" cy="314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25F01D9-5A9A-51B9-7ADF-B8C654EE0740}"/>
              </a:ext>
            </a:extLst>
          </p:cNvPr>
          <p:cNvSpPr/>
          <p:nvPr/>
        </p:nvSpPr>
        <p:spPr bwMode="white">
          <a:xfrm>
            <a:off x="8043173" y="2752410"/>
            <a:ext cx="3341751" cy="604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04217CC-5003-6701-0295-81A03AA349F5}"/>
              </a:ext>
            </a:extLst>
          </p:cNvPr>
          <p:cNvSpPr/>
          <p:nvPr/>
        </p:nvSpPr>
        <p:spPr bwMode="white">
          <a:xfrm>
            <a:off x="2283173" y="3276643"/>
            <a:ext cx="2085024" cy="305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E5971E2-411D-99F9-5A82-2D1535CB3FC6}"/>
              </a:ext>
            </a:extLst>
          </p:cNvPr>
          <p:cNvSpPr/>
          <p:nvPr/>
        </p:nvSpPr>
        <p:spPr bwMode="white">
          <a:xfrm>
            <a:off x="7976528" y="3657904"/>
            <a:ext cx="2094545" cy="314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6974164-E0C3-FAF3-753C-B49542010CB4}"/>
              </a:ext>
            </a:extLst>
          </p:cNvPr>
          <p:cNvSpPr/>
          <p:nvPr/>
        </p:nvSpPr>
        <p:spPr bwMode="white">
          <a:xfrm>
            <a:off x="2283173" y="3800876"/>
            <a:ext cx="1047272" cy="285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E1771C4A-F964-47A0-5DDD-06E833ACFC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4"/>
          <a:stretch/>
        </p:blipFill>
        <p:spPr>
          <a:xfrm>
            <a:off x="839416" y="4465173"/>
            <a:ext cx="11161240" cy="22041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6E1ED5A-5AB5-6617-1801-96321539D5FC}"/>
              </a:ext>
            </a:extLst>
          </p:cNvPr>
          <p:cNvSpPr/>
          <p:nvPr/>
        </p:nvSpPr>
        <p:spPr bwMode="white">
          <a:xfrm>
            <a:off x="3676573" y="4541508"/>
            <a:ext cx="238016" cy="276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EF86418-0121-65BA-BC56-FD7C50A2EF60}"/>
              </a:ext>
            </a:extLst>
          </p:cNvPr>
          <p:cNvSpPr/>
          <p:nvPr/>
        </p:nvSpPr>
        <p:spPr bwMode="white">
          <a:xfrm>
            <a:off x="9341366" y="4541508"/>
            <a:ext cx="399867" cy="276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2B4958D-A12F-8BC3-9DD0-EA4F85CFC47F}"/>
              </a:ext>
            </a:extLst>
          </p:cNvPr>
          <p:cNvSpPr/>
          <p:nvPr/>
        </p:nvSpPr>
        <p:spPr bwMode="white">
          <a:xfrm>
            <a:off x="3305267" y="5094940"/>
            <a:ext cx="247537" cy="267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6917CDF-DBF1-A3BF-BA86-F4ACDA291B7F}"/>
              </a:ext>
            </a:extLst>
          </p:cNvPr>
          <p:cNvSpPr/>
          <p:nvPr/>
        </p:nvSpPr>
        <p:spPr bwMode="white">
          <a:xfrm>
            <a:off x="6627977" y="5610205"/>
            <a:ext cx="4646082" cy="353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55EC20CD-F40A-3F2D-9EBE-90F0DEDD8C96}"/>
              </a:ext>
            </a:extLst>
          </p:cNvPr>
          <p:cNvSpPr/>
          <p:nvPr/>
        </p:nvSpPr>
        <p:spPr bwMode="white">
          <a:xfrm>
            <a:off x="8160804" y="6154096"/>
            <a:ext cx="2218314" cy="362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90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B105721-2463-6567-0F58-81D800E4AC8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51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41B4583-5783-E5BE-CA69-B1DDC7A58189}"/>
              </a:ext>
            </a:extLst>
          </p:cNvPr>
          <p:cNvSpPr/>
          <p:nvPr/>
        </p:nvSpPr>
        <p:spPr bwMode="white">
          <a:xfrm>
            <a:off x="2311735" y="3483169"/>
            <a:ext cx="752132" cy="352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39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6</cp:revision>
  <dcterms:created xsi:type="dcterms:W3CDTF">2023-11-22T06:51:54Z</dcterms:created>
  <dcterms:modified xsi:type="dcterms:W3CDTF">2023-11-25T02:32:04Z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