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492896"/>
            <a:ext cx="45434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3789040"/>
            <a:ext cx="63627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8751E1-F64B-023D-B977-929A970721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7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12B1A2-94F5-F639-106A-BCF89EC5A9CB}"/>
              </a:ext>
            </a:extLst>
          </p:cNvPr>
          <p:cNvSpPr/>
          <p:nvPr/>
        </p:nvSpPr>
        <p:spPr bwMode="white">
          <a:xfrm>
            <a:off x="1350148" y="3143252"/>
            <a:ext cx="304661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6B3BF8-67AA-89DE-D40F-5EAA8C632670}"/>
              </a:ext>
            </a:extLst>
          </p:cNvPr>
          <p:cNvSpPr/>
          <p:nvPr/>
        </p:nvSpPr>
        <p:spPr bwMode="white">
          <a:xfrm>
            <a:off x="3339966" y="3114657"/>
            <a:ext cx="352264" cy="34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1F809B-AF72-D93C-54C4-2A5E891E355E}"/>
              </a:ext>
            </a:extLst>
          </p:cNvPr>
          <p:cNvSpPr/>
          <p:nvPr/>
        </p:nvSpPr>
        <p:spPr bwMode="white">
          <a:xfrm>
            <a:off x="5577322" y="3143252"/>
            <a:ext cx="304661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BE87BE-4779-84C4-7F1E-5951A274F57B}"/>
              </a:ext>
            </a:extLst>
          </p:cNvPr>
          <p:cNvSpPr/>
          <p:nvPr/>
        </p:nvSpPr>
        <p:spPr bwMode="white">
          <a:xfrm>
            <a:off x="7795636" y="3114657"/>
            <a:ext cx="352264" cy="34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9818F6-8012-EB39-7F91-FCCDC095AD63}"/>
              </a:ext>
            </a:extLst>
          </p:cNvPr>
          <p:cNvSpPr/>
          <p:nvPr/>
        </p:nvSpPr>
        <p:spPr bwMode="white">
          <a:xfrm>
            <a:off x="10147239" y="3143252"/>
            <a:ext cx="304661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8B66F-6DBF-8DF5-B6A6-6FBE417E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5BAE52-CCA0-E805-242E-7F9C3DB79D3B}"/>
              </a:ext>
            </a:extLst>
          </p:cNvPr>
          <p:cNvSpPr/>
          <p:nvPr/>
        </p:nvSpPr>
        <p:spPr bwMode="white">
          <a:xfrm>
            <a:off x="5272661" y="1228521"/>
            <a:ext cx="190413" cy="133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86BDAE-6230-27B1-8798-1C3358B07D5E}"/>
              </a:ext>
            </a:extLst>
          </p:cNvPr>
          <p:cNvSpPr/>
          <p:nvPr/>
        </p:nvSpPr>
        <p:spPr bwMode="white">
          <a:xfrm>
            <a:off x="8138380" y="1199889"/>
            <a:ext cx="190413" cy="133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238C79-D6D1-6525-E122-EE93378B9454}"/>
              </a:ext>
            </a:extLst>
          </p:cNvPr>
          <p:cNvSpPr/>
          <p:nvPr/>
        </p:nvSpPr>
        <p:spPr bwMode="white">
          <a:xfrm>
            <a:off x="10232925" y="1190345"/>
            <a:ext cx="228495" cy="11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B28D49-5D1C-0569-1742-72E0B0CB8186}"/>
              </a:ext>
            </a:extLst>
          </p:cNvPr>
          <p:cNvSpPr/>
          <p:nvPr/>
        </p:nvSpPr>
        <p:spPr bwMode="white">
          <a:xfrm>
            <a:off x="9766413" y="1658010"/>
            <a:ext cx="161852" cy="18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EA9712-E225-791E-7B97-60FEFA0CE6C6}"/>
              </a:ext>
            </a:extLst>
          </p:cNvPr>
          <p:cNvSpPr/>
          <p:nvPr/>
        </p:nvSpPr>
        <p:spPr bwMode="white">
          <a:xfrm>
            <a:off x="10766082" y="1658010"/>
            <a:ext cx="171371" cy="18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CCF75F-6AEE-1643-2B09-6A127BA93423}"/>
              </a:ext>
            </a:extLst>
          </p:cNvPr>
          <p:cNvSpPr/>
          <p:nvPr/>
        </p:nvSpPr>
        <p:spPr bwMode="white">
          <a:xfrm>
            <a:off x="921719" y="2144763"/>
            <a:ext cx="205729" cy="162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740A48-D109-D1D3-ED55-51EAB7033AAD}"/>
              </a:ext>
            </a:extLst>
          </p:cNvPr>
          <p:cNvSpPr/>
          <p:nvPr/>
        </p:nvSpPr>
        <p:spPr bwMode="white">
          <a:xfrm>
            <a:off x="10223404" y="2192485"/>
            <a:ext cx="238016" cy="11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B14248-804D-546B-8302-A4C1E2CC247E}"/>
              </a:ext>
            </a:extLst>
          </p:cNvPr>
          <p:cNvSpPr/>
          <p:nvPr/>
        </p:nvSpPr>
        <p:spPr bwMode="white">
          <a:xfrm>
            <a:off x="1407272" y="2650607"/>
            <a:ext cx="161851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3FFC352-5F4D-8099-E600-CC2EACB6A986}"/>
              </a:ext>
            </a:extLst>
          </p:cNvPr>
          <p:cNvSpPr/>
          <p:nvPr/>
        </p:nvSpPr>
        <p:spPr bwMode="white">
          <a:xfrm>
            <a:off x="4292033" y="2650607"/>
            <a:ext cx="161851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A6970D-6B75-6318-2A86-14E85C2E4946}"/>
              </a:ext>
            </a:extLst>
          </p:cNvPr>
          <p:cNvSpPr/>
          <p:nvPr/>
        </p:nvSpPr>
        <p:spPr bwMode="white">
          <a:xfrm>
            <a:off x="7224396" y="2650607"/>
            <a:ext cx="161852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8AA4C43-4C13-1ADE-7B4E-B4C991375E2A}"/>
              </a:ext>
            </a:extLst>
          </p:cNvPr>
          <p:cNvSpPr/>
          <p:nvPr/>
        </p:nvSpPr>
        <p:spPr bwMode="white">
          <a:xfrm>
            <a:off x="10023471" y="2650607"/>
            <a:ext cx="257057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3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FBDF5D-8248-7E50-524C-27F4BF7B1F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3AA21A-CE69-2724-459A-C73E5AFC6C26}"/>
              </a:ext>
            </a:extLst>
          </p:cNvPr>
          <p:cNvSpPr/>
          <p:nvPr/>
        </p:nvSpPr>
        <p:spPr bwMode="white">
          <a:xfrm>
            <a:off x="1378710" y="2825907"/>
            <a:ext cx="780694" cy="352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2DF1D7-1ED7-B081-322F-2E4BC361DBF5}"/>
              </a:ext>
            </a:extLst>
          </p:cNvPr>
          <p:cNvSpPr/>
          <p:nvPr/>
        </p:nvSpPr>
        <p:spPr bwMode="white">
          <a:xfrm>
            <a:off x="5053685" y="2825907"/>
            <a:ext cx="1142479" cy="352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319263-DF5D-9C94-BFFB-020DA33AF5AB}"/>
              </a:ext>
            </a:extLst>
          </p:cNvPr>
          <p:cNvSpPr/>
          <p:nvPr/>
        </p:nvSpPr>
        <p:spPr bwMode="white">
          <a:xfrm>
            <a:off x="8909553" y="2825907"/>
            <a:ext cx="1152000" cy="352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7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37B801-E743-4A94-134F-138D68EE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917613-7D83-743C-9DEC-3EF81173BE20}"/>
              </a:ext>
            </a:extLst>
          </p:cNvPr>
          <p:cNvSpPr/>
          <p:nvPr/>
        </p:nvSpPr>
        <p:spPr bwMode="white">
          <a:xfrm>
            <a:off x="4015933" y="1124088"/>
            <a:ext cx="228495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351E2C-B65E-7CBA-0074-E724EE3CD2A1}"/>
              </a:ext>
            </a:extLst>
          </p:cNvPr>
          <p:cNvSpPr/>
          <p:nvPr/>
        </p:nvSpPr>
        <p:spPr bwMode="white">
          <a:xfrm>
            <a:off x="9814016" y="1124088"/>
            <a:ext cx="238015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A87C25-D69A-B0FD-B984-1A52BFB33710}"/>
              </a:ext>
            </a:extLst>
          </p:cNvPr>
          <p:cNvSpPr/>
          <p:nvPr/>
        </p:nvSpPr>
        <p:spPr bwMode="white">
          <a:xfrm>
            <a:off x="4015933" y="1735360"/>
            <a:ext cx="228495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32E7BC-8109-B292-DB4D-449B927C9721}"/>
              </a:ext>
            </a:extLst>
          </p:cNvPr>
          <p:cNvSpPr/>
          <p:nvPr/>
        </p:nvSpPr>
        <p:spPr bwMode="white">
          <a:xfrm>
            <a:off x="9814016" y="1735360"/>
            <a:ext cx="238015" cy="26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371941-94A1-F61D-B5C7-104BF72D64EE}"/>
              </a:ext>
            </a:extLst>
          </p:cNvPr>
          <p:cNvSpPr/>
          <p:nvPr/>
        </p:nvSpPr>
        <p:spPr bwMode="white">
          <a:xfrm>
            <a:off x="4034975" y="2346631"/>
            <a:ext cx="161851" cy="257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613B38-FF29-C85A-11BF-57A0300386E3}"/>
              </a:ext>
            </a:extLst>
          </p:cNvPr>
          <p:cNvSpPr/>
          <p:nvPr/>
        </p:nvSpPr>
        <p:spPr bwMode="white">
          <a:xfrm>
            <a:off x="9814016" y="2337080"/>
            <a:ext cx="238015" cy="276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8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78990B-4BDB-963D-80FA-0A455ACAFF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0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2B08C5-3C48-7C91-A51C-2F4BA69D6535}"/>
              </a:ext>
            </a:extLst>
          </p:cNvPr>
          <p:cNvSpPr/>
          <p:nvPr/>
        </p:nvSpPr>
        <p:spPr bwMode="white">
          <a:xfrm>
            <a:off x="4891834" y="1932136"/>
            <a:ext cx="2208793" cy="362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8" y="2564904"/>
            <a:ext cx="10353078" cy="1609411"/>
          </a:xfrm>
          <a:prstGeom prst="rect">
            <a:avLst/>
          </a:prstGeom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09B3080-56C3-6393-9A4E-AF722EADF3AF}"/>
              </a:ext>
            </a:extLst>
          </p:cNvPr>
          <p:cNvSpPr/>
          <p:nvPr/>
        </p:nvSpPr>
        <p:spPr bwMode="white">
          <a:xfrm>
            <a:off x="1692892" y="2932586"/>
            <a:ext cx="95206" cy="409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5FC749F-9C4D-BE82-3724-82EA3C696AAE}"/>
              </a:ext>
            </a:extLst>
          </p:cNvPr>
          <p:cNvSpPr/>
          <p:nvPr/>
        </p:nvSpPr>
        <p:spPr bwMode="white">
          <a:xfrm>
            <a:off x="5348826" y="2932586"/>
            <a:ext cx="352264" cy="49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8A5C7CA-EEF0-30B4-CC40-4FFC98554A14}"/>
              </a:ext>
            </a:extLst>
          </p:cNvPr>
          <p:cNvSpPr/>
          <p:nvPr/>
        </p:nvSpPr>
        <p:spPr bwMode="white">
          <a:xfrm>
            <a:off x="9014280" y="2932586"/>
            <a:ext cx="178064" cy="49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A689F58-9DA7-0E33-4541-286DD313A7F7}"/>
              </a:ext>
            </a:extLst>
          </p:cNvPr>
          <p:cNvSpPr/>
          <p:nvPr/>
        </p:nvSpPr>
        <p:spPr bwMode="white">
          <a:xfrm>
            <a:off x="1692892" y="3284984"/>
            <a:ext cx="380826" cy="14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64AAF8AC-4195-DB6A-CECD-2C934A796AFE}"/>
              </a:ext>
            </a:extLst>
          </p:cNvPr>
          <p:cNvSpPr/>
          <p:nvPr/>
        </p:nvSpPr>
        <p:spPr bwMode="white">
          <a:xfrm>
            <a:off x="9023801" y="3361351"/>
            <a:ext cx="228495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CA791A92-AA92-5C6E-3E3B-0E2D3D144F7C}"/>
              </a:ext>
            </a:extLst>
          </p:cNvPr>
          <p:cNvSpPr/>
          <p:nvPr/>
        </p:nvSpPr>
        <p:spPr bwMode="white">
          <a:xfrm>
            <a:off x="2892495" y="3599552"/>
            <a:ext cx="856859" cy="333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243C58D-FE80-B8EF-635F-D2592D57F930}"/>
              </a:ext>
            </a:extLst>
          </p:cNvPr>
          <p:cNvSpPr/>
          <p:nvPr/>
        </p:nvSpPr>
        <p:spPr bwMode="white">
          <a:xfrm>
            <a:off x="6586512" y="3599553"/>
            <a:ext cx="847338" cy="333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2091BCBF-C594-C877-06C9-DA3826A0190F}"/>
              </a:ext>
            </a:extLst>
          </p:cNvPr>
          <p:cNvSpPr/>
          <p:nvPr/>
        </p:nvSpPr>
        <p:spPr bwMode="white">
          <a:xfrm>
            <a:off x="10251966" y="3599553"/>
            <a:ext cx="884594" cy="333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