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92896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3763888"/>
            <a:ext cx="105251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4E92C1-EFFB-3C4C-7AB8-5A8BC5C0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3CED6B-7257-0A22-DD10-6CB92D3C8237}"/>
              </a:ext>
            </a:extLst>
          </p:cNvPr>
          <p:cNvSpPr/>
          <p:nvPr/>
        </p:nvSpPr>
        <p:spPr bwMode="white">
          <a:xfrm>
            <a:off x="3835041" y="2191848"/>
            <a:ext cx="418909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0A9ADA-248B-96E6-3C28-22948C9D2AE5}"/>
              </a:ext>
            </a:extLst>
          </p:cNvPr>
          <p:cNvSpPr/>
          <p:nvPr/>
        </p:nvSpPr>
        <p:spPr bwMode="white">
          <a:xfrm>
            <a:off x="5491636" y="2191848"/>
            <a:ext cx="409388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573741-CE0C-E9E3-4C46-2291F0E00B44}"/>
              </a:ext>
            </a:extLst>
          </p:cNvPr>
          <p:cNvSpPr/>
          <p:nvPr/>
        </p:nvSpPr>
        <p:spPr bwMode="white">
          <a:xfrm>
            <a:off x="7138710" y="2191848"/>
            <a:ext cx="437950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D21A0C-E0C8-E450-7AD3-F71F7CB0190E}"/>
              </a:ext>
            </a:extLst>
          </p:cNvPr>
          <p:cNvSpPr/>
          <p:nvPr/>
        </p:nvSpPr>
        <p:spPr bwMode="white">
          <a:xfrm>
            <a:off x="8804826" y="2191848"/>
            <a:ext cx="428429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4F5276-917F-39E4-6C15-460918AADD42}"/>
              </a:ext>
            </a:extLst>
          </p:cNvPr>
          <p:cNvSpPr/>
          <p:nvPr/>
        </p:nvSpPr>
        <p:spPr bwMode="white">
          <a:xfrm>
            <a:off x="10461421" y="2191848"/>
            <a:ext cx="418909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351080-7ADA-5BBE-A661-02FBE96C1C0B}"/>
              </a:ext>
            </a:extLst>
          </p:cNvPr>
          <p:cNvSpPr/>
          <p:nvPr/>
        </p:nvSpPr>
        <p:spPr bwMode="white">
          <a:xfrm>
            <a:off x="3835041" y="3260427"/>
            <a:ext cx="41890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29F69CA-1D3E-458D-207A-C8F17F5D6C35}"/>
              </a:ext>
            </a:extLst>
          </p:cNvPr>
          <p:cNvSpPr/>
          <p:nvPr/>
        </p:nvSpPr>
        <p:spPr bwMode="white">
          <a:xfrm>
            <a:off x="5491636" y="3260427"/>
            <a:ext cx="41890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E57188-A641-674F-18A0-5626DDAB43E4}"/>
              </a:ext>
            </a:extLst>
          </p:cNvPr>
          <p:cNvSpPr/>
          <p:nvPr/>
        </p:nvSpPr>
        <p:spPr bwMode="white">
          <a:xfrm>
            <a:off x="7138710" y="3260427"/>
            <a:ext cx="42842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AEF96AF-BCB4-E1B6-61D9-5592739076B3}"/>
              </a:ext>
            </a:extLst>
          </p:cNvPr>
          <p:cNvSpPr/>
          <p:nvPr/>
        </p:nvSpPr>
        <p:spPr bwMode="white">
          <a:xfrm>
            <a:off x="8804826" y="3260427"/>
            <a:ext cx="371305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BBB3E46-5D76-02A4-727D-F6229DCA2797}"/>
              </a:ext>
            </a:extLst>
          </p:cNvPr>
          <p:cNvSpPr/>
          <p:nvPr/>
        </p:nvSpPr>
        <p:spPr bwMode="white">
          <a:xfrm>
            <a:off x="10461421" y="3260427"/>
            <a:ext cx="41890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BB008A-3F55-7CE5-02DB-CAE3896C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7C8E0C-D14E-3255-D569-D96AB7380B90}"/>
              </a:ext>
            </a:extLst>
          </p:cNvPr>
          <p:cNvSpPr/>
          <p:nvPr/>
        </p:nvSpPr>
        <p:spPr bwMode="white">
          <a:xfrm>
            <a:off x="1559603" y="1484784"/>
            <a:ext cx="5731438" cy="110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7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629A85-C7B5-EA93-CDB7-41186B7305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D8503D-94A3-A8AE-54D6-D06EA50149A0}"/>
              </a:ext>
            </a:extLst>
          </p:cNvPr>
          <p:cNvSpPr/>
          <p:nvPr/>
        </p:nvSpPr>
        <p:spPr bwMode="white">
          <a:xfrm>
            <a:off x="7414809" y="908720"/>
            <a:ext cx="4084363" cy="2304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8FF779-C4DB-4D72-AF35-C4FB5D67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734F8D-7029-62C0-4E80-80ECB552F482}"/>
              </a:ext>
            </a:extLst>
          </p:cNvPr>
          <p:cNvSpPr/>
          <p:nvPr/>
        </p:nvSpPr>
        <p:spPr bwMode="white">
          <a:xfrm>
            <a:off x="1559602" y="2492897"/>
            <a:ext cx="7272701" cy="994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70BDA0-D3C6-FA90-5B21-7F522478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5353BD-1255-CDE1-1EF7-B64855A43ADF}"/>
              </a:ext>
            </a:extLst>
          </p:cNvPr>
          <p:cNvSpPr/>
          <p:nvPr/>
        </p:nvSpPr>
        <p:spPr bwMode="white">
          <a:xfrm>
            <a:off x="1550082" y="1556792"/>
            <a:ext cx="9586478" cy="100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7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