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0" r:id="rId6"/>
    <p:sldId id="269" r:id="rId7"/>
    <p:sldId id="267" r:id="rId8"/>
    <p:sldId id="266" r:id="rId9"/>
    <p:sldId id="264" r:id="rId10"/>
    <p:sldId id="263" r:id="rId11"/>
    <p:sldId id="262" r:id="rId12"/>
    <p:sldId id="257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C8C51F-C3F1-C81C-5954-756D18AF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04FBFD-F463-052D-8415-7FBC1CA817AF}"/>
              </a:ext>
            </a:extLst>
          </p:cNvPr>
          <p:cNvSpPr/>
          <p:nvPr/>
        </p:nvSpPr>
        <p:spPr bwMode="white">
          <a:xfrm>
            <a:off x="1930908" y="1772816"/>
            <a:ext cx="3445011" cy="217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74F0EC17-DA69-5F30-5DE0-391ADEFD11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434389"/>
            <a:ext cx="11520000" cy="1226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5E97B93-0E40-50BF-EAF9-986FA8DEC970}"/>
              </a:ext>
            </a:extLst>
          </p:cNvPr>
          <p:cNvSpPr/>
          <p:nvPr/>
        </p:nvSpPr>
        <p:spPr bwMode="white">
          <a:xfrm>
            <a:off x="1093090" y="5191591"/>
            <a:ext cx="571239" cy="26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7C0C46B-9242-0B36-2F42-6F53905D55B2}"/>
              </a:ext>
            </a:extLst>
          </p:cNvPr>
          <p:cNvSpPr/>
          <p:nvPr/>
        </p:nvSpPr>
        <p:spPr bwMode="white">
          <a:xfrm>
            <a:off x="2483107" y="5191591"/>
            <a:ext cx="609322" cy="26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219FE5C-4FCE-CA3C-2974-5FEA15CB86FB}"/>
              </a:ext>
            </a:extLst>
          </p:cNvPr>
          <p:cNvSpPr/>
          <p:nvPr/>
        </p:nvSpPr>
        <p:spPr bwMode="white">
          <a:xfrm>
            <a:off x="3892165" y="5191591"/>
            <a:ext cx="609322" cy="26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55BEF0-BAED-1F8C-FE3E-342232E55567}"/>
              </a:ext>
            </a:extLst>
          </p:cNvPr>
          <p:cNvSpPr/>
          <p:nvPr/>
        </p:nvSpPr>
        <p:spPr bwMode="white">
          <a:xfrm>
            <a:off x="5310743" y="5191591"/>
            <a:ext cx="609322" cy="26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CA2C0D9-0ED5-A89A-C729-148D38A3DD6D}"/>
              </a:ext>
            </a:extLst>
          </p:cNvPr>
          <p:cNvSpPr/>
          <p:nvPr/>
        </p:nvSpPr>
        <p:spPr bwMode="white">
          <a:xfrm>
            <a:off x="6719801" y="5191591"/>
            <a:ext cx="618842" cy="26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BD1B80B-D09E-5424-262D-B579A416EC39}"/>
              </a:ext>
            </a:extLst>
          </p:cNvPr>
          <p:cNvSpPr/>
          <p:nvPr/>
        </p:nvSpPr>
        <p:spPr bwMode="white">
          <a:xfrm>
            <a:off x="8138380" y="5191591"/>
            <a:ext cx="609322" cy="26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4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92896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754363"/>
            <a:ext cx="868680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0B09E3-440B-70F9-F9C5-36FA2873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B4E1EF-3180-12E4-14B9-21ED6DECAB10}"/>
              </a:ext>
            </a:extLst>
          </p:cNvPr>
          <p:cNvSpPr/>
          <p:nvPr/>
        </p:nvSpPr>
        <p:spPr bwMode="white">
          <a:xfrm>
            <a:off x="3435173" y="2105277"/>
            <a:ext cx="428429" cy="2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CE4D93-5F13-FF49-C798-B78D45596FFC}"/>
              </a:ext>
            </a:extLst>
          </p:cNvPr>
          <p:cNvSpPr/>
          <p:nvPr/>
        </p:nvSpPr>
        <p:spPr bwMode="white">
          <a:xfrm>
            <a:off x="7357685" y="2114814"/>
            <a:ext cx="437950" cy="257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A149F5-93D1-B042-6619-F9EE885F7239}"/>
              </a:ext>
            </a:extLst>
          </p:cNvPr>
          <p:cNvSpPr/>
          <p:nvPr/>
        </p:nvSpPr>
        <p:spPr bwMode="white">
          <a:xfrm>
            <a:off x="5386909" y="2296018"/>
            <a:ext cx="590280" cy="286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77FF2B-3775-B9E3-02F4-DB0850C88578}"/>
              </a:ext>
            </a:extLst>
          </p:cNvPr>
          <p:cNvSpPr/>
          <p:nvPr/>
        </p:nvSpPr>
        <p:spPr bwMode="white">
          <a:xfrm>
            <a:off x="9576000" y="2296018"/>
            <a:ext cx="761652" cy="2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B5D720-47BF-E061-3D74-F42E6709A171}"/>
              </a:ext>
            </a:extLst>
          </p:cNvPr>
          <p:cNvSpPr/>
          <p:nvPr/>
        </p:nvSpPr>
        <p:spPr bwMode="white">
          <a:xfrm>
            <a:off x="3435173" y="3125740"/>
            <a:ext cx="590280" cy="2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3E30FC-D42B-E563-B995-4F38F5D06987}"/>
              </a:ext>
            </a:extLst>
          </p:cNvPr>
          <p:cNvSpPr/>
          <p:nvPr/>
        </p:nvSpPr>
        <p:spPr bwMode="white">
          <a:xfrm>
            <a:off x="7367206" y="3144814"/>
            <a:ext cx="428429" cy="2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78BAAA8-E88E-9C03-CC8F-4AB8EDFF44DB}"/>
              </a:ext>
            </a:extLst>
          </p:cNvPr>
          <p:cNvSpPr/>
          <p:nvPr/>
        </p:nvSpPr>
        <p:spPr bwMode="white">
          <a:xfrm>
            <a:off x="5424991" y="3326018"/>
            <a:ext cx="399867" cy="2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ECC648A-FE8B-F907-7E59-82D8D29DEB19}"/>
              </a:ext>
            </a:extLst>
          </p:cNvPr>
          <p:cNvSpPr/>
          <p:nvPr/>
        </p:nvSpPr>
        <p:spPr bwMode="white">
          <a:xfrm>
            <a:off x="9633123" y="3326018"/>
            <a:ext cx="618842" cy="2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7107DE-4E14-88DD-14DB-3E142EF1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6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08239E-5D32-F762-DD67-A566DFEDE117}"/>
              </a:ext>
            </a:extLst>
          </p:cNvPr>
          <p:cNvSpPr/>
          <p:nvPr/>
        </p:nvSpPr>
        <p:spPr bwMode="white">
          <a:xfrm>
            <a:off x="2368859" y="1083940"/>
            <a:ext cx="837818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99CA76-E06B-A2DA-8903-B3EE68DD0E22}"/>
              </a:ext>
            </a:extLst>
          </p:cNvPr>
          <p:cNvSpPr/>
          <p:nvPr/>
        </p:nvSpPr>
        <p:spPr bwMode="white">
          <a:xfrm>
            <a:off x="6043834" y="1083940"/>
            <a:ext cx="894942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D7544B-1C01-B4F6-2682-1B7A6B123B7E}"/>
              </a:ext>
            </a:extLst>
          </p:cNvPr>
          <p:cNvSpPr/>
          <p:nvPr/>
        </p:nvSpPr>
        <p:spPr bwMode="white">
          <a:xfrm>
            <a:off x="9718809" y="1083940"/>
            <a:ext cx="1085355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8616D01-074D-D55B-0996-06C25300B371}"/>
              </a:ext>
            </a:extLst>
          </p:cNvPr>
          <p:cNvSpPr/>
          <p:nvPr/>
        </p:nvSpPr>
        <p:spPr bwMode="white">
          <a:xfrm>
            <a:off x="807471" y="1628800"/>
            <a:ext cx="3284628" cy="129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16ACAB7-1E8E-EF05-AC3B-FC4CF41C734A}"/>
              </a:ext>
            </a:extLst>
          </p:cNvPr>
          <p:cNvSpPr/>
          <p:nvPr/>
        </p:nvSpPr>
        <p:spPr bwMode="white">
          <a:xfrm>
            <a:off x="4482446" y="1628800"/>
            <a:ext cx="3284629" cy="1303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28905D1-95A2-DE6F-2949-1A008E0B79E6}"/>
              </a:ext>
            </a:extLst>
          </p:cNvPr>
          <p:cNvSpPr/>
          <p:nvPr/>
        </p:nvSpPr>
        <p:spPr bwMode="white">
          <a:xfrm>
            <a:off x="8166942" y="1628800"/>
            <a:ext cx="3275107" cy="1303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6EAEB9-DC7F-0D53-EBDD-8E872DBED7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9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4441B50A-E7B8-D93F-C8FC-BAACC227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7032"/>
            <a:ext cx="11520000" cy="2412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63FD30-9117-F34B-FFC6-AD18C560F4D6}"/>
              </a:ext>
            </a:extLst>
          </p:cNvPr>
          <p:cNvSpPr/>
          <p:nvPr/>
        </p:nvSpPr>
        <p:spPr bwMode="white">
          <a:xfrm>
            <a:off x="826512" y="4337760"/>
            <a:ext cx="5179239" cy="1019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1052735"/>
            <a:ext cx="10457994" cy="2123999"/>
          </a:xfrm>
          <a:prstGeom prst="rect">
            <a:avLst/>
          </a:prstGeom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B59413-622A-2C43-0A8D-864753355B30}"/>
              </a:ext>
            </a:extLst>
          </p:cNvPr>
          <p:cNvSpPr/>
          <p:nvPr/>
        </p:nvSpPr>
        <p:spPr bwMode="white">
          <a:xfrm>
            <a:off x="1271464" y="1969669"/>
            <a:ext cx="9447014" cy="59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1A1823-07FE-E464-22CF-9ADC3352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304DF2-401A-3684-8F5A-9F4FBEDDA626}"/>
              </a:ext>
            </a:extLst>
          </p:cNvPr>
          <p:cNvSpPr/>
          <p:nvPr/>
        </p:nvSpPr>
        <p:spPr bwMode="white">
          <a:xfrm>
            <a:off x="1283504" y="2755282"/>
            <a:ext cx="2970446" cy="973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B85E83-F441-98CC-9F44-E347289DF5DF}"/>
              </a:ext>
            </a:extLst>
          </p:cNvPr>
          <p:cNvSpPr/>
          <p:nvPr/>
        </p:nvSpPr>
        <p:spPr bwMode="white">
          <a:xfrm>
            <a:off x="6529388" y="2755282"/>
            <a:ext cx="3311028" cy="935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476672"/>
            <a:ext cx="10513168" cy="14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2585BD-3AE1-8FA1-7155-FA9F8EB1D1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8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8A7CAB-CF2D-8C30-8729-5224BA2CB091}"/>
              </a:ext>
            </a:extLst>
          </p:cNvPr>
          <p:cNvSpPr/>
          <p:nvPr/>
        </p:nvSpPr>
        <p:spPr bwMode="white">
          <a:xfrm>
            <a:off x="3844561" y="2926297"/>
            <a:ext cx="561719" cy="24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FECBFB-4BC9-E9C4-8CE2-6D842812283B}"/>
              </a:ext>
            </a:extLst>
          </p:cNvPr>
          <p:cNvSpPr/>
          <p:nvPr/>
        </p:nvSpPr>
        <p:spPr bwMode="white">
          <a:xfrm>
            <a:off x="6605553" y="2926297"/>
            <a:ext cx="571238" cy="24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1049B9-47B7-D20C-7034-FD493834AD98}"/>
              </a:ext>
            </a:extLst>
          </p:cNvPr>
          <p:cNvSpPr/>
          <p:nvPr/>
        </p:nvSpPr>
        <p:spPr bwMode="white">
          <a:xfrm>
            <a:off x="9366545" y="2926297"/>
            <a:ext cx="571239" cy="24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2C61D16E-4208-3ECE-4191-06E2352553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7032"/>
            <a:ext cx="11520000" cy="2245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389618-96B2-8DB0-8939-2B5CD5015532}"/>
              </a:ext>
            </a:extLst>
          </p:cNvPr>
          <p:cNvSpPr/>
          <p:nvPr/>
        </p:nvSpPr>
        <p:spPr bwMode="white">
          <a:xfrm>
            <a:off x="2502148" y="4634455"/>
            <a:ext cx="390347" cy="27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857F3EB-CC7E-6ADE-8495-A2395436B148}"/>
              </a:ext>
            </a:extLst>
          </p:cNvPr>
          <p:cNvSpPr/>
          <p:nvPr/>
        </p:nvSpPr>
        <p:spPr bwMode="white">
          <a:xfrm>
            <a:off x="6348495" y="4644011"/>
            <a:ext cx="399867" cy="26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F9FF80D-8E6C-D473-9D5D-7BBAEE1A6E7F}"/>
              </a:ext>
            </a:extLst>
          </p:cNvPr>
          <p:cNvSpPr/>
          <p:nvPr/>
        </p:nvSpPr>
        <p:spPr bwMode="white">
          <a:xfrm>
            <a:off x="2502148" y="5389418"/>
            <a:ext cx="390347" cy="26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148279-A3DB-39C1-8B17-184E34D35BE5}"/>
              </a:ext>
            </a:extLst>
          </p:cNvPr>
          <p:cNvSpPr/>
          <p:nvPr/>
        </p:nvSpPr>
        <p:spPr bwMode="white">
          <a:xfrm>
            <a:off x="6377057" y="5389418"/>
            <a:ext cx="342743" cy="26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703E715-592E-B4B8-513F-252BC3C066B2}"/>
              </a:ext>
            </a:extLst>
          </p:cNvPr>
          <p:cNvSpPr/>
          <p:nvPr/>
        </p:nvSpPr>
        <p:spPr bwMode="white">
          <a:xfrm>
            <a:off x="10204363" y="5379862"/>
            <a:ext cx="399867" cy="27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1148279-A3DB-39C1-8B17-184E34D35BE5}"/>
              </a:ext>
            </a:extLst>
          </p:cNvPr>
          <p:cNvSpPr/>
          <p:nvPr/>
        </p:nvSpPr>
        <p:spPr bwMode="white">
          <a:xfrm>
            <a:off x="10239277" y="4644011"/>
            <a:ext cx="342743" cy="26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49BDB1-AD3F-87D3-8C09-831A3249F1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FE1349-E922-FD6B-AC9D-9C672A3D96C7}"/>
              </a:ext>
            </a:extLst>
          </p:cNvPr>
          <p:cNvSpPr/>
          <p:nvPr/>
        </p:nvSpPr>
        <p:spPr bwMode="white">
          <a:xfrm>
            <a:off x="3282842" y="1084952"/>
            <a:ext cx="1075834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F751D5-F571-FCBD-C8B4-30AF73ED8971}"/>
              </a:ext>
            </a:extLst>
          </p:cNvPr>
          <p:cNvSpPr/>
          <p:nvPr/>
        </p:nvSpPr>
        <p:spPr bwMode="white">
          <a:xfrm>
            <a:off x="6957818" y="1084952"/>
            <a:ext cx="904462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531574-9046-7197-534A-13D1FE75D2D8}"/>
              </a:ext>
            </a:extLst>
          </p:cNvPr>
          <p:cNvSpPr/>
          <p:nvPr/>
        </p:nvSpPr>
        <p:spPr bwMode="white">
          <a:xfrm>
            <a:off x="10632793" y="1084952"/>
            <a:ext cx="1085355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22218AC-221D-21A9-77C8-E22139F9AC68}"/>
              </a:ext>
            </a:extLst>
          </p:cNvPr>
          <p:cNvSpPr/>
          <p:nvPr/>
        </p:nvSpPr>
        <p:spPr bwMode="white">
          <a:xfrm>
            <a:off x="839416" y="1628801"/>
            <a:ext cx="3519260" cy="1287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AF0FD20-1392-3A63-CA28-EE842CDF9BA9}"/>
              </a:ext>
            </a:extLst>
          </p:cNvPr>
          <p:cNvSpPr/>
          <p:nvPr/>
        </p:nvSpPr>
        <p:spPr bwMode="white">
          <a:xfrm>
            <a:off x="4655840" y="1628801"/>
            <a:ext cx="3206440" cy="128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BAFF946-2DEB-2A30-484B-E1542DAC98A4}"/>
              </a:ext>
            </a:extLst>
          </p:cNvPr>
          <p:cNvSpPr/>
          <p:nvPr/>
        </p:nvSpPr>
        <p:spPr bwMode="white">
          <a:xfrm>
            <a:off x="8328248" y="1628801"/>
            <a:ext cx="3168351" cy="128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4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7EEBA0-EDC8-6556-AFBC-4A1A508D93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8EA8C3-8CDD-A024-BD20-F316BE1B32AC}"/>
              </a:ext>
            </a:extLst>
          </p:cNvPr>
          <p:cNvSpPr/>
          <p:nvPr/>
        </p:nvSpPr>
        <p:spPr bwMode="white">
          <a:xfrm>
            <a:off x="1559603" y="1556792"/>
            <a:ext cx="5169719" cy="993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1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