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92896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717032"/>
            <a:ext cx="4572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6FE18D-64F7-566E-914B-49A3495112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6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C35C40-47F7-2E87-5C04-831C47E89797}"/>
              </a:ext>
            </a:extLst>
          </p:cNvPr>
          <p:cNvSpPr/>
          <p:nvPr/>
        </p:nvSpPr>
        <p:spPr bwMode="white">
          <a:xfrm>
            <a:off x="3758876" y="1103839"/>
            <a:ext cx="609322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A7C545-9ADE-53CC-2787-ADF9FA324A0A}"/>
              </a:ext>
            </a:extLst>
          </p:cNvPr>
          <p:cNvSpPr/>
          <p:nvPr/>
        </p:nvSpPr>
        <p:spPr bwMode="white">
          <a:xfrm>
            <a:off x="8538247" y="1103839"/>
            <a:ext cx="552198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FD32D8-91A7-CEB7-1678-99A52059AC6C}"/>
              </a:ext>
            </a:extLst>
          </p:cNvPr>
          <p:cNvSpPr/>
          <p:nvPr/>
        </p:nvSpPr>
        <p:spPr bwMode="white">
          <a:xfrm>
            <a:off x="7091107" y="1685559"/>
            <a:ext cx="771173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5A3FD7-35F9-AF7C-490D-ABFD1838025F}"/>
              </a:ext>
            </a:extLst>
          </p:cNvPr>
          <p:cNvSpPr/>
          <p:nvPr/>
        </p:nvSpPr>
        <p:spPr bwMode="white">
          <a:xfrm>
            <a:off x="9366545" y="1685559"/>
            <a:ext cx="609322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6EA4FE-BF29-3321-A84B-B8DA127FF60C}"/>
              </a:ext>
            </a:extLst>
          </p:cNvPr>
          <p:cNvSpPr/>
          <p:nvPr/>
        </p:nvSpPr>
        <p:spPr bwMode="white">
          <a:xfrm>
            <a:off x="1550082" y="3754957"/>
            <a:ext cx="1532826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8B2738-CD01-E90B-328A-F9D962B1A078}"/>
              </a:ext>
            </a:extLst>
          </p:cNvPr>
          <p:cNvSpPr/>
          <p:nvPr/>
        </p:nvSpPr>
        <p:spPr bwMode="white">
          <a:xfrm>
            <a:off x="4215867" y="3754957"/>
            <a:ext cx="1523305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EC745C6-13E7-2990-6F5F-56626626C341}"/>
              </a:ext>
            </a:extLst>
          </p:cNvPr>
          <p:cNvSpPr/>
          <p:nvPr/>
        </p:nvSpPr>
        <p:spPr bwMode="white">
          <a:xfrm>
            <a:off x="6872132" y="3754957"/>
            <a:ext cx="1523304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B4D9E34-93F3-9911-5DC5-40E94C5CE345}"/>
              </a:ext>
            </a:extLst>
          </p:cNvPr>
          <p:cNvSpPr/>
          <p:nvPr/>
        </p:nvSpPr>
        <p:spPr bwMode="white">
          <a:xfrm>
            <a:off x="9537917" y="3754957"/>
            <a:ext cx="1475702" cy="2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F4FB138-404D-61BD-1F17-AAB615E78A2F}"/>
              </a:ext>
            </a:extLst>
          </p:cNvPr>
          <p:cNvSpPr/>
          <p:nvPr/>
        </p:nvSpPr>
        <p:spPr bwMode="white">
          <a:xfrm>
            <a:off x="10889851" y="4384360"/>
            <a:ext cx="238016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E3033BA-F7E4-1899-85A3-AEC09571BE75}"/>
              </a:ext>
            </a:extLst>
          </p:cNvPr>
          <p:cNvSpPr/>
          <p:nvPr/>
        </p:nvSpPr>
        <p:spPr bwMode="white">
          <a:xfrm>
            <a:off x="7652826" y="5042371"/>
            <a:ext cx="238016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E61B5D-F73E-70F1-3C23-E6B63A393A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9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2CCB4C-6D12-84C3-65D5-24B769277490}"/>
              </a:ext>
            </a:extLst>
          </p:cNvPr>
          <p:cNvSpPr/>
          <p:nvPr/>
        </p:nvSpPr>
        <p:spPr bwMode="white">
          <a:xfrm>
            <a:off x="2292694" y="1556792"/>
            <a:ext cx="3703537" cy="1641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1700808"/>
            <a:ext cx="3695768" cy="14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0BF109-E8DB-861C-B90F-FC56B2AB47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3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D8AF8B-B4A8-AF66-8E90-40BC1FDACAD9}"/>
              </a:ext>
            </a:extLst>
          </p:cNvPr>
          <p:cNvSpPr/>
          <p:nvPr/>
        </p:nvSpPr>
        <p:spPr bwMode="white">
          <a:xfrm>
            <a:off x="826512" y="2996952"/>
            <a:ext cx="8663800" cy="1565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93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76218E-C6E7-9496-723E-8340D1551D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7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00919F-1CB7-0029-E97B-78EC0B8B1618}"/>
              </a:ext>
            </a:extLst>
          </p:cNvPr>
          <p:cNvSpPr/>
          <p:nvPr/>
        </p:nvSpPr>
        <p:spPr bwMode="white">
          <a:xfrm>
            <a:off x="826512" y="2955972"/>
            <a:ext cx="8121123" cy="343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1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