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58" r:id="rId4"/>
    <p:sldId id="260" r:id="rId5"/>
    <p:sldId id="264" r:id="rId6"/>
    <p:sldId id="263" r:id="rId7"/>
    <p:sldId id="261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763CB-2BAD-42AF-908D-1C2945DFB1B0}" type="datetimeFigureOut">
              <a:rPr lang="zh-CN" altLang="en-US" smtClean="0"/>
              <a:t>2023/11/25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7F642-ED06-4E38-ABE7-B42BA36AED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254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7F642-ED06-4E38-ABE7-B42BA36AEDD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118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687" y="2420888"/>
            <a:ext cx="7286625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687" y="3861048"/>
            <a:ext cx="5000625" cy="466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D328565-EBC4-16A9-6D06-970ECD51B48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10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300CCB6-FBAA-B6FF-DD4A-41CD961407D4}"/>
              </a:ext>
            </a:extLst>
          </p:cNvPr>
          <p:cNvSpPr/>
          <p:nvPr/>
        </p:nvSpPr>
        <p:spPr bwMode="white">
          <a:xfrm>
            <a:off x="2292694" y="1877238"/>
            <a:ext cx="409388" cy="267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A206A46-31AC-351C-BD36-7E60438C650D}"/>
              </a:ext>
            </a:extLst>
          </p:cNvPr>
          <p:cNvSpPr/>
          <p:nvPr/>
        </p:nvSpPr>
        <p:spPr bwMode="white">
          <a:xfrm>
            <a:off x="5967669" y="1867696"/>
            <a:ext cx="418909" cy="276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499C8A2-C9BB-84EB-E998-B5A7858376C3}"/>
              </a:ext>
            </a:extLst>
          </p:cNvPr>
          <p:cNvSpPr/>
          <p:nvPr/>
        </p:nvSpPr>
        <p:spPr bwMode="white">
          <a:xfrm>
            <a:off x="9642644" y="1867696"/>
            <a:ext cx="428429" cy="276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62E069A-96A4-355F-C5E0-E182C2814243}"/>
              </a:ext>
            </a:extLst>
          </p:cNvPr>
          <p:cNvSpPr/>
          <p:nvPr/>
        </p:nvSpPr>
        <p:spPr bwMode="white">
          <a:xfrm>
            <a:off x="2111801" y="2440238"/>
            <a:ext cx="371305" cy="257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803E014-25AB-47CE-0108-DA54DFFDC6B7}"/>
              </a:ext>
            </a:extLst>
          </p:cNvPr>
          <p:cNvSpPr/>
          <p:nvPr/>
        </p:nvSpPr>
        <p:spPr bwMode="white">
          <a:xfrm>
            <a:off x="5777256" y="2430696"/>
            <a:ext cx="428429" cy="267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0F46320-4AA9-25D7-CFD9-DA96864D2640}"/>
              </a:ext>
            </a:extLst>
          </p:cNvPr>
          <p:cNvSpPr/>
          <p:nvPr/>
        </p:nvSpPr>
        <p:spPr bwMode="white">
          <a:xfrm>
            <a:off x="9642644" y="2430696"/>
            <a:ext cx="428429" cy="267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45C49D7-C8F7-32FC-7FC7-1318D6F963CB}"/>
              </a:ext>
            </a:extLst>
          </p:cNvPr>
          <p:cNvSpPr/>
          <p:nvPr/>
        </p:nvSpPr>
        <p:spPr bwMode="white">
          <a:xfrm>
            <a:off x="2292694" y="2993696"/>
            <a:ext cx="371305" cy="267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AEFA9EB-4A0D-996A-0598-2C40A44E5611}"/>
              </a:ext>
            </a:extLst>
          </p:cNvPr>
          <p:cNvSpPr/>
          <p:nvPr/>
        </p:nvSpPr>
        <p:spPr bwMode="white">
          <a:xfrm>
            <a:off x="5967669" y="2993696"/>
            <a:ext cx="418909" cy="267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CAA6503-A205-5296-7FFF-1D7B1E23C594}"/>
              </a:ext>
            </a:extLst>
          </p:cNvPr>
          <p:cNvSpPr/>
          <p:nvPr/>
        </p:nvSpPr>
        <p:spPr bwMode="white">
          <a:xfrm>
            <a:off x="9642644" y="2993696"/>
            <a:ext cx="428429" cy="267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img_16777215">
            <a:extLst>
              <a:ext uri="{FF2B5EF4-FFF2-40B4-BE49-F238E27FC236}">
                <a16:creationId xmlns:a16="http://schemas.microsoft.com/office/drawing/2014/main" id="{0F54B1AC-BC13-D00E-9116-540BED8B3C6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33797"/>
            <a:ext cx="11520000" cy="1838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FA3214F3-7D44-D9D9-01E9-378497D84A0B}"/>
              </a:ext>
            </a:extLst>
          </p:cNvPr>
          <p:cNvSpPr/>
          <p:nvPr/>
        </p:nvSpPr>
        <p:spPr bwMode="white">
          <a:xfrm>
            <a:off x="3435173" y="4410029"/>
            <a:ext cx="1142479" cy="361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4FAFCFB0-F20C-C211-15E0-148A3E63FF8B}"/>
              </a:ext>
            </a:extLst>
          </p:cNvPr>
          <p:cNvSpPr/>
          <p:nvPr/>
        </p:nvSpPr>
        <p:spPr bwMode="white">
          <a:xfrm>
            <a:off x="5672528" y="4419553"/>
            <a:ext cx="1132958" cy="3524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CD497B8B-AA9A-4459-7036-5879906A0E79}"/>
              </a:ext>
            </a:extLst>
          </p:cNvPr>
          <p:cNvSpPr/>
          <p:nvPr/>
        </p:nvSpPr>
        <p:spPr bwMode="white">
          <a:xfrm>
            <a:off x="7900363" y="4419553"/>
            <a:ext cx="1132958" cy="3524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9D503C1C-834D-F913-7E73-105BABAC9548}"/>
              </a:ext>
            </a:extLst>
          </p:cNvPr>
          <p:cNvSpPr/>
          <p:nvPr/>
        </p:nvSpPr>
        <p:spPr bwMode="white">
          <a:xfrm>
            <a:off x="10309090" y="4419553"/>
            <a:ext cx="761652" cy="3524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1F2BE141-8AA5-CB87-0730-0D7DF70A1718}"/>
              </a:ext>
            </a:extLst>
          </p:cNvPr>
          <p:cNvSpPr/>
          <p:nvPr/>
        </p:nvSpPr>
        <p:spPr bwMode="white">
          <a:xfrm>
            <a:off x="2302214" y="5095786"/>
            <a:ext cx="418909" cy="266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B63B531D-7D6B-C7C1-94EE-B89CBA5E31D3}"/>
              </a:ext>
            </a:extLst>
          </p:cNvPr>
          <p:cNvSpPr/>
          <p:nvPr/>
        </p:nvSpPr>
        <p:spPr bwMode="white">
          <a:xfrm>
            <a:off x="4530049" y="5095786"/>
            <a:ext cx="418909" cy="266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4C0A453E-8A7A-9B36-2F87-980BAF242AF0}"/>
              </a:ext>
            </a:extLst>
          </p:cNvPr>
          <p:cNvSpPr/>
          <p:nvPr/>
        </p:nvSpPr>
        <p:spPr bwMode="white">
          <a:xfrm>
            <a:off x="6757884" y="5095786"/>
            <a:ext cx="371305" cy="266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1355766A-14A8-1505-4F69-EB42B2DB647A}"/>
              </a:ext>
            </a:extLst>
          </p:cNvPr>
          <p:cNvSpPr/>
          <p:nvPr/>
        </p:nvSpPr>
        <p:spPr bwMode="white">
          <a:xfrm>
            <a:off x="8985719" y="5095786"/>
            <a:ext cx="418909" cy="266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90516C7A-E3FD-914F-D89E-C67CA9294470}"/>
              </a:ext>
            </a:extLst>
          </p:cNvPr>
          <p:cNvSpPr/>
          <p:nvPr/>
        </p:nvSpPr>
        <p:spPr bwMode="white">
          <a:xfrm>
            <a:off x="11242115" y="5095786"/>
            <a:ext cx="390347" cy="266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9E62EC9-75E3-20B8-5274-171109727A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767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898FE6F-2969-B560-6881-65D0BE04050F}"/>
              </a:ext>
            </a:extLst>
          </p:cNvPr>
          <p:cNvSpPr/>
          <p:nvPr/>
        </p:nvSpPr>
        <p:spPr bwMode="white">
          <a:xfrm>
            <a:off x="9414148" y="2112685"/>
            <a:ext cx="409388" cy="247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ED7D879-84B5-B4A8-0C6E-023E117D5D7E}"/>
              </a:ext>
            </a:extLst>
          </p:cNvPr>
          <p:cNvSpPr/>
          <p:nvPr/>
        </p:nvSpPr>
        <p:spPr bwMode="white">
          <a:xfrm>
            <a:off x="6662677" y="2684213"/>
            <a:ext cx="409388" cy="247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AB911C0-1779-2CC0-933B-13B4D351ED10}"/>
              </a:ext>
            </a:extLst>
          </p:cNvPr>
          <p:cNvSpPr/>
          <p:nvPr/>
        </p:nvSpPr>
        <p:spPr bwMode="white">
          <a:xfrm>
            <a:off x="3892165" y="3255740"/>
            <a:ext cx="399867" cy="247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16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055E08D-44AC-A398-9FF1-8A363A37EC7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525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599491C-BABB-B4B7-F810-7B731013AD76}"/>
              </a:ext>
            </a:extLst>
          </p:cNvPr>
          <p:cNvSpPr/>
          <p:nvPr/>
        </p:nvSpPr>
        <p:spPr bwMode="white">
          <a:xfrm>
            <a:off x="7700429" y="1988840"/>
            <a:ext cx="4017719" cy="1023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AFB0BAD6-50A9-CD38-F7BB-2BDBEC6F5A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41"/>
          <a:stretch/>
        </p:blipFill>
        <p:spPr>
          <a:xfrm>
            <a:off x="839416" y="4036448"/>
            <a:ext cx="10225136" cy="1696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2E33DAA-6103-7159-378C-CFAE8B582D43}"/>
              </a:ext>
            </a:extLst>
          </p:cNvPr>
          <p:cNvSpPr/>
          <p:nvPr/>
        </p:nvSpPr>
        <p:spPr bwMode="white">
          <a:xfrm>
            <a:off x="7180176" y="4093643"/>
            <a:ext cx="2227834" cy="352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32D143C-A016-FDAE-21D0-0BA860E1E97B}"/>
              </a:ext>
            </a:extLst>
          </p:cNvPr>
          <p:cNvSpPr/>
          <p:nvPr/>
        </p:nvSpPr>
        <p:spPr bwMode="white">
          <a:xfrm>
            <a:off x="2391283" y="4585168"/>
            <a:ext cx="7496501" cy="986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53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9F04E64-07D1-4DC3-860A-696B722632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833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EE05AB7-2817-83B4-C841-CC1543D0D13F}"/>
              </a:ext>
            </a:extLst>
          </p:cNvPr>
          <p:cNvSpPr/>
          <p:nvPr/>
        </p:nvSpPr>
        <p:spPr bwMode="white">
          <a:xfrm>
            <a:off x="2283173" y="1484784"/>
            <a:ext cx="3160859" cy="1030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344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</Words>
  <Application>Microsoft Office PowerPoint</Application>
  <PresentationFormat>宽屏</PresentationFormat>
  <Paragraphs>1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等线</vt:lpstr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2023-11-22T06:51:54Z</dcterms:created>
  <dcterms:modified xsi:type="dcterms:W3CDTF">2023-11-25T02:22:02Z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