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3" r:id="rId6"/>
    <p:sldId id="261" r:id="rId7"/>
    <p:sldId id="257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325" y="2492896"/>
            <a:ext cx="3943350" cy="590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25" y="3763888"/>
            <a:ext cx="455295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2AB18AD-60E6-87D3-A97D-3C2B3897EA5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31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C6D75BB-688A-C980-6E7E-C4B68FDCA553}"/>
              </a:ext>
            </a:extLst>
          </p:cNvPr>
          <p:cNvSpPr/>
          <p:nvPr/>
        </p:nvSpPr>
        <p:spPr bwMode="white">
          <a:xfrm>
            <a:off x="1759537" y="2097661"/>
            <a:ext cx="437950" cy="276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A55E207-D0BC-1636-53E8-9A7848336554}"/>
              </a:ext>
            </a:extLst>
          </p:cNvPr>
          <p:cNvSpPr/>
          <p:nvPr/>
        </p:nvSpPr>
        <p:spPr bwMode="white">
          <a:xfrm>
            <a:off x="7776595" y="2097661"/>
            <a:ext cx="437950" cy="276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45024"/>
            <a:ext cx="11352624" cy="2452513"/>
          </a:xfrm>
          <a:prstGeom prst="rect">
            <a:avLst/>
          </a:prstGeom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51F3A30-17A8-DE14-660D-08D97AF98375}"/>
              </a:ext>
            </a:extLst>
          </p:cNvPr>
          <p:cNvSpPr/>
          <p:nvPr/>
        </p:nvSpPr>
        <p:spPr bwMode="white">
          <a:xfrm>
            <a:off x="1207338" y="5745166"/>
            <a:ext cx="352264" cy="343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688A733-AD0F-63D2-AD11-1B819B1704D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78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78EE029-F4D1-949A-C3D0-1B316D7FC02D}"/>
              </a:ext>
            </a:extLst>
          </p:cNvPr>
          <p:cNvSpPr/>
          <p:nvPr/>
        </p:nvSpPr>
        <p:spPr bwMode="white">
          <a:xfrm>
            <a:off x="2035636" y="2355937"/>
            <a:ext cx="399867" cy="343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1789FBC-7E7F-6392-E32C-D6D17597422D}"/>
              </a:ext>
            </a:extLst>
          </p:cNvPr>
          <p:cNvSpPr/>
          <p:nvPr/>
        </p:nvSpPr>
        <p:spPr bwMode="white">
          <a:xfrm>
            <a:off x="4729983" y="2346387"/>
            <a:ext cx="761652" cy="353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E402D28-856C-581B-5AA0-9C119CD9F6D4}"/>
              </a:ext>
            </a:extLst>
          </p:cNvPr>
          <p:cNvSpPr/>
          <p:nvPr/>
        </p:nvSpPr>
        <p:spPr bwMode="white">
          <a:xfrm>
            <a:off x="7595702" y="2355937"/>
            <a:ext cx="761652" cy="343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CC510FA-2657-13EE-F14A-5FD7CD5FCAD8}"/>
              </a:ext>
            </a:extLst>
          </p:cNvPr>
          <p:cNvSpPr/>
          <p:nvPr/>
        </p:nvSpPr>
        <p:spPr bwMode="white">
          <a:xfrm>
            <a:off x="10651834" y="2346387"/>
            <a:ext cx="761652" cy="353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EA02FC80-385F-093B-8ABD-C908938365A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064172"/>
            <a:ext cx="11520000" cy="32438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1651EB1-81D7-9C34-71DA-288F97AA3A14}"/>
              </a:ext>
            </a:extLst>
          </p:cNvPr>
          <p:cNvSpPr/>
          <p:nvPr/>
        </p:nvSpPr>
        <p:spPr bwMode="white">
          <a:xfrm>
            <a:off x="3006743" y="3884687"/>
            <a:ext cx="437950" cy="267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68CED52-FE66-EADF-D554-D614189435C8}"/>
              </a:ext>
            </a:extLst>
          </p:cNvPr>
          <p:cNvSpPr/>
          <p:nvPr/>
        </p:nvSpPr>
        <p:spPr bwMode="white">
          <a:xfrm rot="20633817">
            <a:off x="9530994" y="4149853"/>
            <a:ext cx="475012" cy="438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B293C1D-33C2-9E56-B154-6F13FDEB0D3C}"/>
              </a:ext>
            </a:extLst>
          </p:cNvPr>
          <p:cNvSpPr/>
          <p:nvPr/>
        </p:nvSpPr>
        <p:spPr bwMode="white">
          <a:xfrm>
            <a:off x="8604892" y="4867398"/>
            <a:ext cx="390347" cy="400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67079F2-FC2D-0A52-F0CF-9CB4F8ECD137}"/>
              </a:ext>
            </a:extLst>
          </p:cNvPr>
          <p:cNvSpPr/>
          <p:nvPr/>
        </p:nvSpPr>
        <p:spPr bwMode="white">
          <a:xfrm>
            <a:off x="5301223" y="5096378"/>
            <a:ext cx="333223" cy="460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76EA3874-4CC5-A091-5A8D-76EFF0E53A0E}"/>
              </a:ext>
            </a:extLst>
          </p:cNvPr>
          <p:cNvSpPr/>
          <p:nvPr/>
        </p:nvSpPr>
        <p:spPr bwMode="white">
          <a:xfrm>
            <a:off x="1569123" y="5026294"/>
            <a:ext cx="323702" cy="530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1E9DF5B8-80A5-11F8-BBE4-A97BA925AA41}"/>
              </a:ext>
            </a:extLst>
          </p:cNvPr>
          <p:cNvSpPr/>
          <p:nvPr/>
        </p:nvSpPr>
        <p:spPr bwMode="white">
          <a:xfrm>
            <a:off x="3006743" y="5716536"/>
            <a:ext cx="437950" cy="276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26E672DB-0BFD-E2C0-5C8C-99AFE05384CC}"/>
              </a:ext>
            </a:extLst>
          </p:cNvPr>
          <p:cNvSpPr/>
          <p:nvPr/>
        </p:nvSpPr>
        <p:spPr bwMode="white">
          <a:xfrm>
            <a:off x="8871471" y="5697454"/>
            <a:ext cx="399867" cy="267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677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E381447-ADD0-07EB-C803-B2EE813CBF6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01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976F915-F2B1-88A6-BD0F-70CB881DA97B}"/>
              </a:ext>
            </a:extLst>
          </p:cNvPr>
          <p:cNvSpPr/>
          <p:nvPr/>
        </p:nvSpPr>
        <p:spPr bwMode="white">
          <a:xfrm>
            <a:off x="1559603" y="1772817"/>
            <a:ext cx="6984669" cy="1859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329" y="1988840"/>
            <a:ext cx="2692887" cy="205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0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6</cp:revision>
  <dcterms:created xsi:type="dcterms:W3CDTF">2023-11-22T06:51:54Z</dcterms:created>
  <dcterms:modified xsi:type="dcterms:W3CDTF">2023-11-25T02:18:28Z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