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325" y="2406402"/>
            <a:ext cx="3943350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5" y="3789040"/>
            <a:ext cx="45529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E59A4C-D2CF-F0F8-0F3C-4AC996C753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0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3DDE971-212C-09FB-1DB9-B4C45C73CE84}"/>
              </a:ext>
            </a:extLst>
          </p:cNvPr>
          <p:cNvSpPr/>
          <p:nvPr/>
        </p:nvSpPr>
        <p:spPr bwMode="white">
          <a:xfrm>
            <a:off x="4034975" y="1954255"/>
            <a:ext cx="171371" cy="267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9C20107-C37C-6C2A-6E0C-7BDD8F200039}"/>
              </a:ext>
            </a:extLst>
          </p:cNvPr>
          <p:cNvSpPr/>
          <p:nvPr/>
        </p:nvSpPr>
        <p:spPr bwMode="white">
          <a:xfrm>
            <a:off x="8700099" y="2603413"/>
            <a:ext cx="399867" cy="276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573016"/>
            <a:ext cx="10920576" cy="2402527"/>
          </a:xfrm>
          <a:prstGeom prst="rect">
            <a:avLst/>
          </a:prstGeom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619CE55-0E84-EFBF-295C-76ACD41F874D}"/>
              </a:ext>
            </a:extLst>
          </p:cNvPr>
          <p:cNvSpPr/>
          <p:nvPr/>
        </p:nvSpPr>
        <p:spPr bwMode="white">
          <a:xfrm>
            <a:off x="6215206" y="5471488"/>
            <a:ext cx="447471" cy="420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FD76B7-A4CE-98C2-0807-F8CC6AE07B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2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486D73-722C-466A-FC39-44CAE2D05C92}"/>
              </a:ext>
            </a:extLst>
          </p:cNvPr>
          <p:cNvSpPr/>
          <p:nvPr/>
        </p:nvSpPr>
        <p:spPr bwMode="white">
          <a:xfrm>
            <a:off x="2035636" y="2650007"/>
            <a:ext cx="771173" cy="343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E37A8AF-A107-A4D6-E251-85AE46179D3E}"/>
              </a:ext>
            </a:extLst>
          </p:cNvPr>
          <p:cNvSpPr/>
          <p:nvPr/>
        </p:nvSpPr>
        <p:spPr bwMode="white">
          <a:xfrm>
            <a:off x="5091768" y="2650007"/>
            <a:ext cx="771173" cy="343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AD44E3-AFC6-563E-45BD-EE423D00846B}"/>
              </a:ext>
            </a:extLst>
          </p:cNvPr>
          <p:cNvSpPr/>
          <p:nvPr/>
        </p:nvSpPr>
        <p:spPr bwMode="white">
          <a:xfrm>
            <a:off x="7957487" y="2650007"/>
            <a:ext cx="399867" cy="343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5624E59-71DE-2DD9-9D93-F262EC580F3C}"/>
              </a:ext>
            </a:extLst>
          </p:cNvPr>
          <p:cNvSpPr/>
          <p:nvPr/>
        </p:nvSpPr>
        <p:spPr bwMode="white">
          <a:xfrm>
            <a:off x="10461421" y="2650007"/>
            <a:ext cx="771173" cy="343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66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F2174D-9028-AC4D-D5DD-54D3BA4B13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8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51893AD-C3F0-46EF-188C-FEB506EBECB1}"/>
              </a:ext>
            </a:extLst>
          </p:cNvPr>
          <p:cNvSpPr/>
          <p:nvPr/>
        </p:nvSpPr>
        <p:spPr bwMode="white">
          <a:xfrm>
            <a:off x="1550082" y="1844825"/>
            <a:ext cx="5338006" cy="163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64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A8DEA2-D996-7247-E3FF-DE1E7C691D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1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0F441E-B969-CE08-3B7B-9F4615A082A5}"/>
              </a:ext>
            </a:extLst>
          </p:cNvPr>
          <p:cNvSpPr/>
          <p:nvPr/>
        </p:nvSpPr>
        <p:spPr bwMode="white">
          <a:xfrm>
            <a:off x="1559603" y="1916833"/>
            <a:ext cx="5369652" cy="1008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70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6</cp:revision>
  <dcterms:created xsi:type="dcterms:W3CDTF">2023-11-22T06:51:54Z</dcterms:created>
  <dcterms:modified xsi:type="dcterms:W3CDTF">2023-11-25T02:18:02Z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