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57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20888"/>
            <a:ext cx="5162550" cy="600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" y="3861048"/>
            <a:ext cx="1189672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D8056B-14EF-D767-653B-DE7A6001EC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7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39C309-3ED9-B5BB-139C-61ADF91DD887}"/>
              </a:ext>
            </a:extLst>
          </p:cNvPr>
          <p:cNvSpPr/>
          <p:nvPr/>
        </p:nvSpPr>
        <p:spPr bwMode="white">
          <a:xfrm>
            <a:off x="1883305" y="2236751"/>
            <a:ext cx="39034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D1B6B3-7BDF-D6FE-B247-6CE5B2A26D9C}"/>
              </a:ext>
            </a:extLst>
          </p:cNvPr>
          <p:cNvSpPr/>
          <p:nvPr/>
        </p:nvSpPr>
        <p:spPr bwMode="white">
          <a:xfrm>
            <a:off x="5910545" y="2236751"/>
            <a:ext cx="39034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0CA498-1F4C-FD84-D064-332756C99AF6}"/>
              </a:ext>
            </a:extLst>
          </p:cNvPr>
          <p:cNvSpPr/>
          <p:nvPr/>
        </p:nvSpPr>
        <p:spPr bwMode="white">
          <a:xfrm>
            <a:off x="9937785" y="2236751"/>
            <a:ext cx="39034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FA0190-A7C0-E544-5DC4-B7385A178243}"/>
              </a:ext>
            </a:extLst>
          </p:cNvPr>
          <p:cNvSpPr/>
          <p:nvPr/>
        </p:nvSpPr>
        <p:spPr bwMode="white">
          <a:xfrm>
            <a:off x="1883305" y="3094150"/>
            <a:ext cx="390347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223B1E-5151-2092-A463-778C1C06FB30}"/>
              </a:ext>
            </a:extLst>
          </p:cNvPr>
          <p:cNvSpPr/>
          <p:nvPr/>
        </p:nvSpPr>
        <p:spPr bwMode="white">
          <a:xfrm>
            <a:off x="5910545" y="3094150"/>
            <a:ext cx="390347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DA6198D-CD03-80D0-3979-18040E2F7F3E}"/>
              </a:ext>
            </a:extLst>
          </p:cNvPr>
          <p:cNvSpPr/>
          <p:nvPr/>
        </p:nvSpPr>
        <p:spPr bwMode="white">
          <a:xfrm>
            <a:off x="9937785" y="3094150"/>
            <a:ext cx="399867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921FB933-96DB-0EE9-F2F4-4D2E8DB82C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7032"/>
            <a:ext cx="11520000" cy="19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0186E11-6FCF-8281-7693-DE561DC96BDB}"/>
              </a:ext>
            </a:extLst>
          </p:cNvPr>
          <p:cNvSpPr/>
          <p:nvPr/>
        </p:nvSpPr>
        <p:spPr bwMode="white">
          <a:xfrm>
            <a:off x="1740495" y="4498894"/>
            <a:ext cx="599801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756721A-2F73-7E9D-C4DF-CD2346D86B3E}"/>
              </a:ext>
            </a:extLst>
          </p:cNvPr>
          <p:cNvSpPr/>
          <p:nvPr/>
        </p:nvSpPr>
        <p:spPr bwMode="white">
          <a:xfrm>
            <a:off x="4672859" y="4498894"/>
            <a:ext cx="799735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6047CC7-61D7-BE0B-449D-6708E00185DF}"/>
              </a:ext>
            </a:extLst>
          </p:cNvPr>
          <p:cNvSpPr/>
          <p:nvPr/>
        </p:nvSpPr>
        <p:spPr bwMode="white">
          <a:xfrm>
            <a:off x="7624264" y="4498894"/>
            <a:ext cx="790214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79949A9-7184-352D-0D8E-CD313E3D3D50}"/>
              </a:ext>
            </a:extLst>
          </p:cNvPr>
          <p:cNvSpPr/>
          <p:nvPr/>
        </p:nvSpPr>
        <p:spPr bwMode="white">
          <a:xfrm>
            <a:off x="10566148" y="4498894"/>
            <a:ext cx="790214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C6C8855-49CA-7CB0-8A23-E772AB301CF4}"/>
              </a:ext>
            </a:extLst>
          </p:cNvPr>
          <p:cNvSpPr/>
          <p:nvPr/>
        </p:nvSpPr>
        <p:spPr bwMode="white">
          <a:xfrm>
            <a:off x="1921388" y="5128199"/>
            <a:ext cx="790214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0F635C8-8670-B6FA-664C-B2F7A1DC581B}"/>
              </a:ext>
            </a:extLst>
          </p:cNvPr>
          <p:cNvSpPr/>
          <p:nvPr/>
        </p:nvSpPr>
        <p:spPr bwMode="white">
          <a:xfrm>
            <a:off x="4491966" y="5128199"/>
            <a:ext cx="609322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92CDE71-2A61-6234-2FFC-F2CCEEEA448A}"/>
              </a:ext>
            </a:extLst>
          </p:cNvPr>
          <p:cNvSpPr/>
          <p:nvPr/>
        </p:nvSpPr>
        <p:spPr bwMode="white">
          <a:xfrm>
            <a:off x="7462413" y="5128199"/>
            <a:ext cx="761652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75FE5DBF-8A0E-675F-1416-957EA8620FD4}"/>
              </a:ext>
            </a:extLst>
          </p:cNvPr>
          <p:cNvSpPr/>
          <p:nvPr/>
        </p:nvSpPr>
        <p:spPr bwMode="white">
          <a:xfrm>
            <a:off x="10585190" y="5128199"/>
            <a:ext cx="771173" cy="266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84326"/>
            <a:ext cx="10920575" cy="3689297"/>
          </a:xfrm>
          <a:prstGeom prst="rect">
            <a:avLst/>
          </a:prstGeom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EECE4D-E2FC-519F-DA94-02C3824564E1}"/>
              </a:ext>
            </a:extLst>
          </p:cNvPr>
          <p:cNvSpPr/>
          <p:nvPr/>
        </p:nvSpPr>
        <p:spPr bwMode="white">
          <a:xfrm>
            <a:off x="1991545" y="2420888"/>
            <a:ext cx="2952327" cy="111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EECE4D-E2FC-519F-DA94-02C3824564E1}"/>
              </a:ext>
            </a:extLst>
          </p:cNvPr>
          <p:cNvSpPr/>
          <p:nvPr/>
        </p:nvSpPr>
        <p:spPr bwMode="white">
          <a:xfrm>
            <a:off x="5951985" y="2492896"/>
            <a:ext cx="4248472" cy="100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5EECE4D-E2FC-519F-DA94-02C3824564E1}"/>
              </a:ext>
            </a:extLst>
          </p:cNvPr>
          <p:cNvSpPr/>
          <p:nvPr/>
        </p:nvSpPr>
        <p:spPr bwMode="white">
          <a:xfrm rot="571837">
            <a:off x="1721766" y="2300617"/>
            <a:ext cx="1548000" cy="82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EECE4D-E2FC-519F-DA94-02C3824564E1}"/>
              </a:ext>
            </a:extLst>
          </p:cNvPr>
          <p:cNvSpPr/>
          <p:nvPr/>
        </p:nvSpPr>
        <p:spPr bwMode="white">
          <a:xfrm rot="846223">
            <a:off x="4674010" y="2303430"/>
            <a:ext cx="1499275" cy="802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5EECE4D-E2FC-519F-DA94-02C3824564E1}"/>
              </a:ext>
            </a:extLst>
          </p:cNvPr>
          <p:cNvSpPr/>
          <p:nvPr/>
        </p:nvSpPr>
        <p:spPr bwMode="white">
          <a:xfrm rot="2961301">
            <a:off x="7458256" y="2055836"/>
            <a:ext cx="115431" cy="638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5EECE4D-E2FC-519F-DA94-02C3824564E1}"/>
              </a:ext>
            </a:extLst>
          </p:cNvPr>
          <p:cNvSpPr/>
          <p:nvPr/>
        </p:nvSpPr>
        <p:spPr bwMode="white">
          <a:xfrm rot="20686064">
            <a:off x="9034312" y="2357182"/>
            <a:ext cx="1964978" cy="13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C81970-0FB7-CAEE-6535-76299FF96C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B7F986-07B2-5E8A-73F4-4A32563305C6}"/>
              </a:ext>
            </a:extLst>
          </p:cNvPr>
          <p:cNvSpPr/>
          <p:nvPr/>
        </p:nvSpPr>
        <p:spPr bwMode="white">
          <a:xfrm>
            <a:off x="6034314" y="2048285"/>
            <a:ext cx="1704198" cy="31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A7BDE8B-3824-24CA-24C3-2B7743A9ADDE}"/>
              </a:ext>
            </a:extLst>
          </p:cNvPr>
          <p:cNvSpPr/>
          <p:nvPr/>
        </p:nvSpPr>
        <p:spPr bwMode="white">
          <a:xfrm>
            <a:off x="9880661" y="2057824"/>
            <a:ext cx="238016" cy="25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35903B-43CF-EA0C-29C0-D109FD76A9F9}"/>
              </a:ext>
            </a:extLst>
          </p:cNvPr>
          <p:cNvSpPr/>
          <p:nvPr/>
        </p:nvSpPr>
        <p:spPr bwMode="white">
          <a:xfrm>
            <a:off x="6215206" y="2744584"/>
            <a:ext cx="1332892" cy="314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0F0ECD-EA39-6297-0CA0-96F1E91EE9FD}"/>
              </a:ext>
            </a:extLst>
          </p:cNvPr>
          <p:cNvSpPr/>
          <p:nvPr/>
        </p:nvSpPr>
        <p:spPr bwMode="white">
          <a:xfrm>
            <a:off x="9880661" y="2744584"/>
            <a:ext cx="238016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6B37CB4-D2DA-CC16-920A-011B4995D9DD}"/>
              </a:ext>
            </a:extLst>
          </p:cNvPr>
          <p:cNvSpPr/>
          <p:nvPr/>
        </p:nvSpPr>
        <p:spPr bwMode="white">
          <a:xfrm>
            <a:off x="6386578" y="3440883"/>
            <a:ext cx="247537" cy="27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957E23F-418E-E5EA-408B-444BEEB175C8}"/>
              </a:ext>
            </a:extLst>
          </p:cNvPr>
          <p:cNvSpPr/>
          <p:nvPr/>
        </p:nvSpPr>
        <p:spPr bwMode="white">
          <a:xfrm>
            <a:off x="9157090" y="3450421"/>
            <a:ext cx="228495" cy="267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DD286636-151C-C330-C389-B0A22FEF09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28119"/>
            <a:ext cx="11520000" cy="2441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947C333-9AFF-BB17-2626-CEC9824400DB}"/>
              </a:ext>
            </a:extLst>
          </p:cNvPr>
          <p:cNvSpPr/>
          <p:nvPr/>
        </p:nvSpPr>
        <p:spPr bwMode="white">
          <a:xfrm>
            <a:off x="2283172" y="5706214"/>
            <a:ext cx="6405115" cy="963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2023-11-22T06:51:54Z</dcterms:created>
  <dcterms:modified xsi:type="dcterms:W3CDTF">2023-11-25T02:16:19Z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