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0" r:id="rId5"/>
    <p:sldId id="263" r:id="rId6"/>
    <p:sldId id="262" r:id="rId7"/>
    <p:sldId id="261" r:id="rId8"/>
    <p:sldId id="257" r:id="rId9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691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4725" y="2492896"/>
            <a:ext cx="5162550" cy="6000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0725" y="3773413"/>
            <a:ext cx="8210550" cy="447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10EDFEF-C114-D951-CB66-1DCA98C9C45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664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531EEC1-102D-1796-D623-36BADA90C967}"/>
              </a:ext>
            </a:extLst>
          </p:cNvPr>
          <p:cNvSpPr/>
          <p:nvPr/>
        </p:nvSpPr>
        <p:spPr bwMode="white">
          <a:xfrm>
            <a:off x="3120991" y="1961580"/>
            <a:ext cx="599801" cy="2669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DCB0B41-9D17-1B0B-43BA-F77E4E0770F9}"/>
              </a:ext>
            </a:extLst>
          </p:cNvPr>
          <p:cNvSpPr/>
          <p:nvPr/>
        </p:nvSpPr>
        <p:spPr bwMode="white">
          <a:xfrm>
            <a:off x="6053355" y="1961580"/>
            <a:ext cx="790214" cy="2669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5021D42-A7F0-BFD4-67D9-D05771B22B7A}"/>
              </a:ext>
            </a:extLst>
          </p:cNvPr>
          <p:cNvSpPr/>
          <p:nvPr/>
        </p:nvSpPr>
        <p:spPr bwMode="white">
          <a:xfrm>
            <a:off x="3892165" y="2571706"/>
            <a:ext cx="257057" cy="2669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CD790B3-A3D4-A45A-0502-08A09D298A28}"/>
              </a:ext>
            </a:extLst>
          </p:cNvPr>
          <p:cNvSpPr/>
          <p:nvPr/>
        </p:nvSpPr>
        <p:spPr bwMode="white">
          <a:xfrm>
            <a:off x="6481785" y="2571706"/>
            <a:ext cx="238016" cy="2764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4FF05EF-3565-A408-4196-51CB4916AE6B}"/>
              </a:ext>
            </a:extLst>
          </p:cNvPr>
          <p:cNvSpPr/>
          <p:nvPr/>
        </p:nvSpPr>
        <p:spPr bwMode="white">
          <a:xfrm>
            <a:off x="2007074" y="3181832"/>
            <a:ext cx="809256" cy="2764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65B5C88-EB98-5925-29B2-7DB9F6F0E7A4}"/>
              </a:ext>
            </a:extLst>
          </p:cNvPr>
          <p:cNvSpPr/>
          <p:nvPr/>
        </p:nvSpPr>
        <p:spPr bwMode="white">
          <a:xfrm>
            <a:off x="6243768" y="3791958"/>
            <a:ext cx="790214" cy="2669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080643EB-54C1-FF61-CA40-EB4A8363323D}"/>
              </a:ext>
            </a:extLst>
          </p:cNvPr>
          <p:cNvSpPr/>
          <p:nvPr/>
        </p:nvSpPr>
        <p:spPr bwMode="white">
          <a:xfrm>
            <a:off x="2007074" y="4402084"/>
            <a:ext cx="799735" cy="2669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502EBD0-BEBC-B3EE-2B73-87D2DB1A1C6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588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99059B8-7900-3D7A-7AA9-1D60212B850D}"/>
              </a:ext>
            </a:extLst>
          </p:cNvPr>
          <p:cNvSpPr/>
          <p:nvPr/>
        </p:nvSpPr>
        <p:spPr bwMode="white">
          <a:xfrm>
            <a:off x="2121322" y="3984681"/>
            <a:ext cx="790214" cy="2670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210FA6C-E78C-FF96-817D-B40C2D88061B}"/>
              </a:ext>
            </a:extLst>
          </p:cNvPr>
          <p:cNvSpPr/>
          <p:nvPr/>
        </p:nvSpPr>
        <p:spPr bwMode="white">
          <a:xfrm>
            <a:off x="5453553" y="3946526"/>
            <a:ext cx="1980297" cy="3624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AC1DE86-CAEE-5F68-D207-9328D9911983}"/>
              </a:ext>
            </a:extLst>
          </p:cNvPr>
          <p:cNvSpPr/>
          <p:nvPr/>
        </p:nvSpPr>
        <p:spPr bwMode="white">
          <a:xfrm>
            <a:off x="9157090" y="3946526"/>
            <a:ext cx="1980297" cy="3624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489" y="1031854"/>
            <a:ext cx="9217024" cy="151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60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ECFB2F4-5E98-AC98-3277-28CD2111653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389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16" y="1104170"/>
            <a:ext cx="10441160" cy="2684870"/>
          </a:xfrm>
          <a:prstGeom prst="rect">
            <a:avLst/>
          </a:prstGeom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7052E93-4D3C-091E-A2D4-98F713DE59DC}"/>
              </a:ext>
            </a:extLst>
          </p:cNvPr>
          <p:cNvSpPr/>
          <p:nvPr/>
        </p:nvSpPr>
        <p:spPr bwMode="white">
          <a:xfrm>
            <a:off x="1721454" y="2522435"/>
            <a:ext cx="8767034" cy="684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604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20B135F-6580-8AD2-C2C1-B5F5B0D7449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316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052745B-4DCD-5E50-A0F2-466AB01B6DCD}"/>
              </a:ext>
            </a:extLst>
          </p:cNvPr>
          <p:cNvSpPr/>
          <p:nvPr/>
        </p:nvSpPr>
        <p:spPr bwMode="white">
          <a:xfrm>
            <a:off x="4406280" y="1963995"/>
            <a:ext cx="790214" cy="2673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5150523-F2F2-B62D-AE85-54EDF5367393}"/>
              </a:ext>
            </a:extLst>
          </p:cNvPr>
          <p:cNvSpPr/>
          <p:nvPr/>
        </p:nvSpPr>
        <p:spPr bwMode="white">
          <a:xfrm>
            <a:off x="6053355" y="1963995"/>
            <a:ext cx="790214" cy="2673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2B5F40C-B0A1-7F09-7741-AB2CE8789EAA}"/>
              </a:ext>
            </a:extLst>
          </p:cNvPr>
          <p:cNvSpPr/>
          <p:nvPr/>
        </p:nvSpPr>
        <p:spPr bwMode="white">
          <a:xfrm>
            <a:off x="7709950" y="1963995"/>
            <a:ext cx="790214" cy="2673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3BBE808-38E0-42A5-A8FE-40E347115C3E}"/>
              </a:ext>
            </a:extLst>
          </p:cNvPr>
          <p:cNvSpPr/>
          <p:nvPr/>
        </p:nvSpPr>
        <p:spPr bwMode="white">
          <a:xfrm>
            <a:off x="4406280" y="2575041"/>
            <a:ext cx="790214" cy="2673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965FC61-F356-DDB8-7FE1-57F39EA418C6}"/>
              </a:ext>
            </a:extLst>
          </p:cNvPr>
          <p:cNvSpPr/>
          <p:nvPr/>
        </p:nvSpPr>
        <p:spPr bwMode="white">
          <a:xfrm>
            <a:off x="6053355" y="2575041"/>
            <a:ext cx="790214" cy="2673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C22CD8B4-11B2-76FD-0F1B-A175CF6AC335}"/>
              </a:ext>
            </a:extLst>
          </p:cNvPr>
          <p:cNvSpPr/>
          <p:nvPr/>
        </p:nvSpPr>
        <p:spPr bwMode="white">
          <a:xfrm>
            <a:off x="7709950" y="2575041"/>
            <a:ext cx="790214" cy="2673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8CA7241B-5DA5-3C20-50E7-2D7BD3AD038D}"/>
              </a:ext>
            </a:extLst>
          </p:cNvPr>
          <p:cNvSpPr/>
          <p:nvPr/>
        </p:nvSpPr>
        <p:spPr bwMode="white">
          <a:xfrm>
            <a:off x="3482776" y="3186087"/>
            <a:ext cx="799735" cy="2673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35BE1575-DF8F-FF4F-3175-B0F94F45E22A}"/>
              </a:ext>
            </a:extLst>
          </p:cNvPr>
          <p:cNvSpPr/>
          <p:nvPr/>
        </p:nvSpPr>
        <p:spPr bwMode="white">
          <a:xfrm>
            <a:off x="5139371" y="3186087"/>
            <a:ext cx="790214" cy="2673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6896477A-46C7-E4D2-B765-E21A5AA7E273}"/>
              </a:ext>
            </a:extLst>
          </p:cNvPr>
          <p:cNvSpPr/>
          <p:nvPr/>
        </p:nvSpPr>
        <p:spPr bwMode="white">
          <a:xfrm>
            <a:off x="7709950" y="3186087"/>
            <a:ext cx="790214" cy="2673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292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2023-11-22T06:51:54Z</dcterms:created>
  <dcterms:modified xsi:type="dcterms:W3CDTF">2023-11-25T02:14:01Z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9AC253D8EE3043869AFBCB4DB93F70A2_13</vt:lpwstr>
  </property>
</Properties>
</file>