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0" r:id="rId5"/>
    <p:sldId id="263" r:id="rId6"/>
    <p:sldId id="262" r:id="rId7"/>
    <p:sldId id="261" r:id="rId8"/>
    <p:sldId id="257" r:id="rId9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39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4725" y="2492896"/>
            <a:ext cx="5162550" cy="6000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1850" y="3789040"/>
            <a:ext cx="5448300" cy="447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EACDF6E-BBC4-DD66-BFEB-B00738FA331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5248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34BC045-A5FE-A7B2-31BE-A77C5C6E6BE0}"/>
              </a:ext>
            </a:extLst>
          </p:cNvPr>
          <p:cNvSpPr/>
          <p:nvPr/>
        </p:nvSpPr>
        <p:spPr bwMode="white">
          <a:xfrm>
            <a:off x="2378380" y="3741709"/>
            <a:ext cx="609322" cy="2667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EA5FA04-12EF-2FC2-3C00-48837DDF39F9}"/>
              </a:ext>
            </a:extLst>
          </p:cNvPr>
          <p:cNvSpPr/>
          <p:nvPr/>
        </p:nvSpPr>
        <p:spPr bwMode="white">
          <a:xfrm>
            <a:off x="4948958" y="3741709"/>
            <a:ext cx="609322" cy="2667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2BE89B4-6255-A9D1-68CA-2DFF675CFA00}"/>
              </a:ext>
            </a:extLst>
          </p:cNvPr>
          <p:cNvSpPr/>
          <p:nvPr/>
        </p:nvSpPr>
        <p:spPr bwMode="white">
          <a:xfrm>
            <a:off x="7529057" y="3741709"/>
            <a:ext cx="599800" cy="2667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590B30F-9C92-51CC-D7C5-BFD889799055}"/>
              </a:ext>
            </a:extLst>
          </p:cNvPr>
          <p:cNvSpPr/>
          <p:nvPr/>
        </p:nvSpPr>
        <p:spPr bwMode="white">
          <a:xfrm>
            <a:off x="10032991" y="3741709"/>
            <a:ext cx="761652" cy="2667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9318FFF-3191-AD60-8736-8909C7B0DE0A}"/>
              </a:ext>
            </a:extLst>
          </p:cNvPr>
          <p:cNvSpPr/>
          <p:nvPr/>
        </p:nvSpPr>
        <p:spPr bwMode="white">
          <a:xfrm>
            <a:off x="1930909" y="4322792"/>
            <a:ext cx="1532826" cy="3524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AFDB1860-4413-D34B-FF94-B107B26C8EA6}"/>
              </a:ext>
            </a:extLst>
          </p:cNvPr>
          <p:cNvSpPr/>
          <p:nvPr/>
        </p:nvSpPr>
        <p:spPr bwMode="white">
          <a:xfrm>
            <a:off x="4530049" y="4332318"/>
            <a:ext cx="1504264" cy="3429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5012A9E5-ACE7-D95F-B427-023B33679F9D}"/>
              </a:ext>
            </a:extLst>
          </p:cNvPr>
          <p:cNvSpPr/>
          <p:nvPr/>
        </p:nvSpPr>
        <p:spPr bwMode="white">
          <a:xfrm>
            <a:off x="7100628" y="4322792"/>
            <a:ext cx="1504264" cy="3524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0B3FE0F2-D38A-ED41-E9BB-1C9A8296A171}"/>
              </a:ext>
            </a:extLst>
          </p:cNvPr>
          <p:cNvSpPr/>
          <p:nvPr/>
        </p:nvSpPr>
        <p:spPr bwMode="white">
          <a:xfrm>
            <a:off x="10032991" y="4332318"/>
            <a:ext cx="780694" cy="3429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02CB867-1D31-5CD2-0341-68328A8B38D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588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93285CE-C18D-7325-A950-4B9CA5132928}"/>
              </a:ext>
            </a:extLst>
          </p:cNvPr>
          <p:cNvSpPr/>
          <p:nvPr/>
        </p:nvSpPr>
        <p:spPr bwMode="white">
          <a:xfrm>
            <a:off x="1388231" y="3956065"/>
            <a:ext cx="1885090" cy="3529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2B7B29A-4BCC-5DD4-42A8-8C8838DC3B62}"/>
              </a:ext>
            </a:extLst>
          </p:cNvPr>
          <p:cNvSpPr/>
          <p:nvPr/>
        </p:nvSpPr>
        <p:spPr bwMode="white">
          <a:xfrm>
            <a:off x="5463074" y="3956065"/>
            <a:ext cx="1504264" cy="3529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A3FFC89-4381-0E55-BC7B-E1E04EB7C11A}"/>
              </a:ext>
            </a:extLst>
          </p:cNvPr>
          <p:cNvSpPr/>
          <p:nvPr/>
        </p:nvSpPr>
        <p:spPr bwMode="white">
          <a:xfrm>
            <a:off x="8976198" y="3965603"/>
            <a:ext cx="1504264" cy="3433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682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48FD246-C96D-B601-B08B-C6B6E90FD11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221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F39FA67-EE3F-3469-7E7F-EDC3E2215917}"/>
              </a:ext>
            </a:extLst>
          </p:cNvPr>
          <p:cNvSpPr/>
          <p:nvPr/>
        </p:nvSpPr>
        <p:spPr bwMode="white">
          <a:xfrm>
            <a:off x="5234578" y="1085345"/>
            <a:ext cx="418909" cy="3531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5D1CC35-B6FD-AB86-98F8-5914F0DE8176}"/>
              </a:ext>
            </a:extLst>
          </p:cNvPr>
          <p:cNvSpPr/>
          <p:nvPr/>
        </p:nvSpPr>
        <p:spPr bwMode="white">
          <a:xfrm>
            <a:off x="8909553" y="1085345"/>
            <a:ext cx="418909" cy="3531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1714810-2F8B-78C3-4787-B519719AE1B7}"/>
              </a:ext>
            </a:extLst>
          </p:cNvPr>
          <p:cNvSpPr/>
          <p:nvPr/>
        </p:nvSpPr>
        <p:spPr bwMode="white">
          <a:xfrm>
            <a:off x="8357355" y="2898708"/>
            <a:ext cx="418909" cy="3531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0863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532203C-8871-76E4-75A1-5D764ED7445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607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83A6295-6407-8BE1-08D8-315E06BB0BC0}"/>
              </a:ext>
            </a:extLst>
          </p:cNvPr>
          <p:cNvSpPr/>
          <p:nvPr/>
        </p:nvSpPr>
        <p:spPr bwMode="white">
          <a:xfrm>
            <a:off x="3939768" y="1964233"/>
            <a:ext cx="618842" cy="2673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3311D82-06FD-EC2F-3803-C1ACD0BE8501}"/>
              </a:ext>
            </a:extLst>
          </p:cNvPr>
          <p:cNvSpPr/>
          <p:nvPr/>
        </p:nvSpPr>
        <p:spPr bwMode="white">
          <a:xfrm>
            <a:off x="5596363" y="1964233"/>
            <a:ext cx="609322" cy="2673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FCAB235-0734-87A1-72B6-6D1B116EC643}"/>
              </a:ext>
            </a:extLst>
          </p:cNvPr>
          <p:cNvSpPr/>
          <p:nvPr/>
        </p:nvSpPr>
        <p:spPr bwMode="white">
          <a:xfrm>
            <a:off x="7252958" y="1964233"/>
            <a:ext cx="599801" cy="2673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E5FF5B9-5C6F-88CF-BF77-3485E7C0C463}"/>
              </a:ext>
            </a:extLst>
          </p:cNvPr>
          <p:cNvSpPr/>
          <p:nvPr/>
        </p:nvSpPr>
        <p:spPr bwMode="white">
          <a:xfrm>
            <a:off x="3939768" y="2565821"/>
            <a:ext cx="609322" cy="2769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5B86FC9F-1ABF-816F-0BB0-0A1C0F5D0943}"/>
              </a:ext>
            </a:extLst>
          </p:cNvPr>
          <p:cNvSpPr/>
          <p:nvPr/>
        </p:nvSpPr>
        <p:spPr bwMode="white">
          <a:xfrm>
            <a:off x="5596363" y="2565821"/>
            <a:ext cx="609322" cy="2769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7F08785A-C2A1-AE5E-AB1F-56842BF59FCE}"/>
              </a:ext>
            </a:extLst>
          </p:cNvPr>
          <p:cNvSpPr/>
          <p:nvPr/>
        </p:nvSpPr>
        <p:spPr bwMode="white">
          <a:xfrm>
            <a:off x="7252958" y="2565821"/>
            <a:ext cx="599801" cy="2769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7833836E-7900-7FB2-6DA7-CA6877E4C465}"/>
              </a:ext>
            </a:extLst>
          </p:cNvPr>
          <p:cNvSpPr/>
          <p:nvPr/>
        </p:nvSpPr>
        <p:spPr bwMode="white">
          <a:xfrm>
            <a:off x="3939768" y="3176957"/>
            <a:ext cx="609322" cy="2769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BBB16E20-6920-D9D1-0222-FFC4F7E5CA6B}"/>
              </a:ext>
            </a:extLst>
          </p:cNvPr>
          <p:cNvSpPr/>
          <p:nvPr/>
        </p:nvSpPr>
        <p:spPr bwMode="white">
          <a:xfrm>
            <a:off x="5596363" y="3176957"/>
            <a:ext cx="618842" cy="2769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81DDE9BC-F328-92B8-889E-490022D65EB2}"/>
              </a:ext>
            </a:extLst>
          </p:cNvPr>
          <p:cNvSpPr/>
          <p:nvPr/>
        </p:nvSpPr>
        <p:spPr bwMode="white">
          <a:xfrm>
            <a:off x="7252958" y="3176957"/>
            <a:ext cx="599801" cy="2769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6527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2023-11-22T06:51:54Z</dcterms:created>
  <dcterms:modified xsi:type="dcterms:W3CDTF">2023-11-25T02:10:32Z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9AC253D8EE3043869AFBCB4DB93F70A2_13</vt:lpwstr>
  </property>
</Properties>
</file>