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287" y="2564904"/>
            <a:ext cx="45434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237" y="3754363"/>
            <a:ext cx="915352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1B99C2-975A-9F76-8CB9-0FD7912130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FFD0A5-D843-5BD1-C08E-3C540E1A3C43}"/>
              </a:ext>
            </a:extLst>
          </p:cNvPr>
          <p:cNvSpPr/>
          <p:nvPr/>
        </p:nvSpPr>
        <p:spPr bwMode="white">
          <a:xfrm>
            <a:off x="950280" y="3428880"/>
            <a:ext cx="409388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465600-FB0E-1E94-43E2-82DD088736C6}"/>
              </a:ext>
            </a:extLst>
          </p:cNvPr>
          <p:cNvSpPr/>
          <p:nvPr/>
        </p:nvSpPr>
        <p:spPr bwMode="white">
          <a:xfrm>
            <a:off x="1949950" y="3428880"/>
            <a:ext cx="25705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A13C02-B504-B62C-B93C-52FA0D6EE859}"/>
              </a:ext>
            </a:extLst>
          </p:cNvPr>
          <p:cNvSpPr/>
          <p:nvPr/>
        </p:nvSpPr>
        <p:spPr bwMode="white">
          <a:xfrm>
            <a:off x="2902016" y="3428880"/>
            <a:ext cx="238016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873F66F-F1AB-B78A-69DF-D7926EDC91B5}"/>
              </a:ext>
            </a:extLst>
          </p:cNvPr>
          <p:cNvSpPr/>
          <p:nvPr/>
        </p:nvSpPr>
        <p:spPr bwMode="white">
          <a:xfrm>
            <a:off x="4948958" y="3428880"/>
            <a:ext cx="238016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C0ADF8-A4E1-1850-1065-AE01E30439DA}"/>
              </a:ext>
            </a:extLst>
          </p:cNvPr>
          <p:cNvSpPr/>
          <p:nvPr/>
        </p:nvSpPr>
        <p:spPr bwMode="white">
          <a:xfrm>
            <a:off x="6557950" y="3428880"/>
            <a:ext cx="409388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77DC979-9D26-6A43-A23A-531B5DCFFD6D}"/>
              </a:ext>
            </a:extLst>
          </p:cNvPr>
          <p:cNvSpPr/>
          <p:nvPr/>
        </p:nvSpPr>
        <p:spPr bwMode="white">
          <a:xfrm>
            <a:off x="7567140" y="3428880"/>
            <a:ext cx="247536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57B6282-741E-D918-14D2-37D447A646DF}"/>
              </a:ext>
            </a:extLst>
          </p:cNvPr>
          <p:cNvSpPr/>
          <p:nvPr/>
        </p:nvSpPr>
        <p:spPr bwMode="white">
          <a:xfrm>
            <a:off x="8509685" y="3428880"/>
            <a:ext cx="257057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CA427DE-6A15-DF3B-5034-87B625A33461}"/>
              </a:ext>
            </a:extLst>
          </p:cNvPr>
          <p:cNvSpPr/>
          <p:nvPr/>
        </p:nvSpPr>
        <p:spPr bwMode="white">
          <a:xfrm>
            <a:off x="10566148" y="3428880"/>
            <a:ext cx="238016" cy="266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D74D82-108A-8EB5-5F5A-61D0AF8CF4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2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D67221F-ABE0-9405-9EA9-8AA0F86D09BC}"/>
              </a:ext>
            </a:extLst>
          </p:cNvPr>
          <p:cNvSpPr/>
          <p:nvPr/>
        </p:nvSpPr>
        <p:spPr bwMode="white">
          <a:xfrm>
            <a:off x="1807140" y="1121910"/>
            <a:ext cx="1399537" cy="266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CD5743-09FD-A230-84F6-CDB630D5BC05}"/>
              </a:ext>
            </a:extLst>
          </p:cNvPr>
          <p:cNvSpPr/>
          <p:nvPr/>
        </p:nvSpPr>
        <p:spPr bwMode="white">
          <a:xfrm>
            <a:off x="4568132" y="1112386"/>
            <a:ext cx="1447140" cy="276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60AB97-511D-21C5-1E7D-27832EC37C4D}"/>
              </a:ext>
            </a:extLst>
          </p:cNvPr>
          <p:cNvSpPr/>
          <p:nvPr/>
        </p:nvSpPr>
        <p:spPr bwMode="white">
          <a:xfrm>
            <a:off x="7329123" y="1112386"/>
            <a:ext cx="1456661" cy="276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EE8082-93D7-08F1-B0C6-FB9E7298CAA4}"/>
              </a:ext>
            </a:extLst>
          </p:cNvPr>
          <p:cNvSpPr/>
          <p:nvPr/>
        </p:nvSpPr>
        <p:spPr bwMode="white">
          <a:xfrm>
            <a:off x="10080595" y="1112386"/>
            <a:ext cx="1456660" cy="276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img_16777215">
            <a:extLst>
              <a:ext uri="{FF2B5EF4-FFF2-40B4-BE49-F238E27FC236}">
                <a16:creationId xmlns:a16="http://schemas.microsoft.com/office/drawing/2014/main" id="{2F525E00-D679-20DE-0D97-69954FDDE1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90052"/>
            <a:ext cx="11520000" cy="187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E842B375-1AF6-E77F-C693-82DE0ED1E440}"/>
              </a:ext>
            </a:extLst>
          </p:cNvPr>
          <p:cNvSpPr/>
          <p:nvPr/>
        </p:nvSpPr>
        <p:spPr bwMode="white">
          <a:xfrm>
            <a:off x="1273983" y="4444373"/>
            <a:ext cx="247537" cy="25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67030B7-EAD4-E3E0-3A69-70C1A07C6CE6}"/>
              </a:ext>
            </a:extLst>
          </p:cNvPr>
          <p:cNvSpPr/>
          <p:nvPr/>
        </p:nvSpPr>
        <p:spPr bwMode="white">
          <a:xfrm>
            <a:off x="5691570" y="4444373"/>
            <a:ext cx="238016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07562D91-6B5D-F3C7-F291-AFF3E1BD8B33}"/>
              </a:ext>
            </a:extLst>
          </p:cNvPr>
          <p:cNvSpPr/>
          <p:nvPr/>
        </p:nvSpPr>
        <p:spPr bwMode="white">
          <a:xfrm>
            <a:off x="8995239" y="4444373"/>
            <a:ext cx="228496" cy="25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FB51724D-DA4D-7AC9-A3F0-E4A5F370355F}"/>
              </a:ext>
            </a:extLst>
          </p:cNvPr>
          <p:cNvSpPr/>
          <p:nvPr/>
        </p:nvSpPr>
        <p:spPr bwMode="white">
          <a:xfrm>
            <a:off x="2016595" y="5036371"/>
            <a:ext cx="238016" cy="276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2B47D2F1-AB33-D79A-8526-4BBBB38C1AB5}"/>
              </a:ext>
            </a:extLst>
          </p:cNvPr>
          <p:cNvSpPr/>
          <p:nvPr/>
        </p:nvSpPr>
        <p:spPr bwMode="white">
          <a:xfrm>
            <a:off x="5872462" y="5036371"/>
            <a:ext cx="247537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761E93B8-B859-48C8-B5E3-E5458FCCD54D}"/>
              </a:ext>
            </a:extLst>
          </p:cNvPr>
          <p:cNvSpPr/>
          <p:nvPr/>
        </p:nvSpPr>
        <p:spPr bwMode="white">
          <a:xfrm>
            <a:off x="9737851" y="5045920"/>
            <a:ext cx="238016" cy="26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1713221"/>
            <a:ext cx="9433048" cy="1548969"/>
          </a:xfrm>
          <a:prstGeom prst="rect">
            <a:avLst/>
          </a:prstGeom>
        </p:spPr>
      </p:pic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981EF72F-AAB1-C90C-F710-37B94C16483C}"/>
              </a:ext>
            </a:extLst>
          </p:cNvPr>
          <p:cNvSpPr/>
          <p:nvPr/>
        </p:nvSpPr>
        <p:spPr bwMode="white">
          <a:xfrm>
            <a:off x="1074049" y="1700808"/>
            <a:ext cx="1028231" cy="1584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06316C19-2CF6-135D-D2E1-AFE40085747B}"/>
              </a:ext>
            </a:extLst>
          </p:cNvPr>
          <p:cNvSpPr/>
          <p:nvPr/>
        </p:nvSpPr>
        <p:spPr bwMode="white">
          <a:xfrm>
            <a:off x="3863603" y="1700808"/>
            <a:ext cx="1028231" cy="1584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B188F149-A339-B711-0D47-D3746DEA3AFE}"/>
              </a:ext>
            </a:extLst>
          </p:cNvPr>
          <p:cNvSpPr/>
          <p:nvPr/>
        </p:nvSpPr>
        <p:spPr bwMode="white">
          <a:xfrm>
            <a:off x="6643636" y="1700808"/>
            <a:ext cx="1037753" cy="1584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946D0141-736C-E365-C129-01D0DBB1F8B4}"/>
              </a:ext>
            </a:extLst>
          </p:cNvPr>
          <p:cNvSpPr/>
          <p:nvPr/>
        </p:nvSpPr>
        <p:spPr bwMode="white">
          <a:xfrm>
            <a:off x="9433190" y="1700808"/>
            <a:ext cx="1028231" cy="1584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2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D518FC-50D3-23B6-8026-B051AF2F5E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5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06A3F5-1A20-C721-CFF0-5C5425E045FA}"/>
              </a:ext>
            </a:extLst>
          </p:cNvPr>
          <p:cNvSpPr/>
          <p:nvPr/>
        </p:nvSpPr>
        <p:spPr bwMode="white">
          <a:xfrm>
            <a:off x="1921388" y="1902750"/>
            <a:ext cx="3893950" cy="950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2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F4A50E-517F-7708-DDE3-E572DD1A01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2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C0DF21-A751-0A9C-6868-31FA66180094}"/>
              </a:ext>
            </a:extLst>
          </p:cNvPr>
          <p:cNvSpPr/>
          <p:nvPr/>
        </p:nvSpPr>
        <p:spPr bwMode="white">
          <a:xfrm>
            <a:off x="2026115" y="1556792"/>
            <a:ext cx="4160528" cy="1655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41EC98-5A20-11C2-843E-50C6ACFC6710}"/>
              </a:ext>
            </a:extLst>
          </p:cNvPr>
          <p:cNvSpPr/>
          <p:nvPr/>
        </p:nvSpPr>
        <p:spPr bwMode="white">
          <a:xfrm>
            <a:off x="6510347" y="3489187"/>
            <a:ext cx="247537" cy="27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0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