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3" r:id="rId6"/>
    <p:sldId id="262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287" y="2492896"/>
            <a:ext cx="4543425" cy="590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762" y="3754363"/>
            <a:ext cx="4562475" cy="46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9874919-7F10-8FE4-6514-F4F0923F69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81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80EFE7A-3705-E9E3-9CE0-AAA0A5DD6666}"/>
              </a:ext>
            </a:extLst>
          </p:cNvPr>
          <p:cNvSpPr/>
          <p:nvPr/>
        </p:nvSpPr>
        <p:spPr bwMode="white">
          <a:xfrm>
            <a:off x="1807140" y="1122039"/>
            <a:ext cx="542677" cy="266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214DD0E-9FD9-1DDD-750C-49DA12DA5576}"/>
              </a:ext>
            </a:extLst>
          </p:cNvPr>
          <p:cNvSpPr/>
          <p:nvPr/>
        </p:nvSpPr>
        <p:spPr bwMode="white">
          <a:xfrm>
            <a:off x="4568132" y="1122039"/>
            <a:ext cx="1456661" cy="266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9CD5631-0568-7A50-9111-1DA706BFA12B}"/>
              </a:ext>
            </a:extLst>
          </p:cNvPr>
          <p:cNvSpPr/>
          <p:nvPr/>
        </p:nvSpPr>
        <p:spPr bwMode="white">
          <a:xfrm>
            <a:off x="7329123" y="1122039"/>
            <a:ext cx="1456661" cy="266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F1552ED-F751-E712-D024-FB0CA64CFB05}"/>
              </a:ext>
            </a:extLst>
          </p:cNvPr>
          <p:cNvSpPr/>
          <p:nvPr/>
        </p:nvSpPr>
        <p:spPr bwMode="white">
          <a:xfrm>
            <a:off x="10080595" y="1122039"/>
            <a:ext cx="1466181" cy="266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1761898"/>
            <a:ext cx="9433048" cy="1543168"/>
          </a:xfrm>
          <a:prstGeom prst="rect">
            <a:avLst/>
          </a:prstGeom>
        </p:spPr>
      </p:pic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B80EFE7A-3705-E9E3-9CE0-AAA0A5DD6666}"/>
              </a:ext>
            </a:extLst>
          </p:cNvPr>
          <p:cNvSpPr/>
          <p:nvPr/>
        </p:nvSpPr>
        <p:spPr bwMode="white">
          <a:xfrm>
            <a:off x="983432" y="1761898"/>
            <a:ext cx="1224136" cy="1543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B80EFE7A-3705-E9E3-9CE0-AAA0A5DD6666}"/>
              </a:ext>
            </a:extLst>
          </p:cNvPr>
          <p:cNvSpPr/>
          <p:nvPr/>
        </p:nvSpPr>
        <p:spPr bwMode="white">
          <a:xfrm>
            <a:off x="3791744" y="1761898"/>
            <a:ext cx="1224136" cy="1543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B80EFE7A-3705-E9E3-9CE0-AAA0A5DD6666}"/>
              </a:ext>
            </a:extLst>
          </p:cNvPr>
          <p:cNvSpPr/>
          <p:nvPr/>
        </p:nvSpPr>
        <p:spPr bwMode="white">
          <a:xfrm>
            <a:off x="6600056" y="1761898"/>
            <a:ext cx="1224136" cy="1543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B80EFE7A-3705-E9E3-9CE0-AAA0A5DD6666}"/>
              </a:ext>
            </a:extLst>
          </p:cNvPr>
          <p:cNvSpPr/>
          <p:nvPr/>
        </p:nvSpPr>
        <p:spPr bwMode="white">
          <a:xfrm>
            <a:off x="9348040" y="1761898"/>
            <a:ext cx="1224136" cy="1543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E31507-B4CB-602C-00A6-D75B8CCC60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64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1976E26-23C1-7844-1C09-1B31F5AC212C}"/>
              </a:ext>
            </a:extLst>
          </p:cNvPr>
          <p:cNvSpPr/>
          <p:nvPr/>
        </p:nvSpPr>
        <p:spPr bwMode="white">
          <a:xfrm>
            <a:off x="6053355" y="1131860"/>
            <a:ext cx="257057" cy="266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A84C690-2867-D820-1066-75C4B8617AA1}"/>
              </a:ext>
            </a:extLst>
          </p:cNvPr>
          <p:cNvSpPr/>
          <p:nvPr/>
        </p:nvSpPr>
        <p:spPr bwMode="white">
          <a:xfrm>
            <a:off x="8452561" y="1131860"/>
            <a:ext cx="238016" cy="266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782363F-38FA-44A6-D205-F6774BFE86B3}"/>
              </a:ext>
            </a:extLst>
          </p:cNvPr>
          <p:cNvSpPr/>
          <p:nvPr/>
        </p:nvSpPr>
        <p:spPr bwMode="white">
          <a:xfrm>
            <a:off x="7367206" y="1770313"/>
            <a:ext cx="238016" cy="266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73CB89F-495A-2ED7-FCFA-B8F8EF27B605}"/>
              </a:ext>
            </a:extLst>
          </p:cNvPr>
          <p:cNvSpPr/>
          <p:nvPr/>
        </p:nvSpPr>
        <p:spPr bwMode="white">
          <a:xfrm>
            <a:off x="10937454" y="1770313"/>
            <a:ext cx="352264" cy="266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CE632B4-CE0E-5938-FB81-FD063A1781F7}"/>
              </a:ext>
            </a:extLst>
          </p:cNvPr>
          <p:cNvSpPr/>
          <p:nvPr/>
        </p:nvSpPr>
        <p:spPr bwMode="white">
          <a:xfrm>
            <a:off x="5186975" y="2465941"/>
            <a:ext cx="2218314" cy="352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F39A4DC-E0E2-BCD3-4302-FE678F57C617}"/>
              </a:ext>
            </a:extLst>
          </p:cNvPr>
          <p:cNvSpPr/>
          <p:nvPr/>
        </p:nvSpPr>
        <p:spPr bwMode="white">
          <a:xfrm>
            <a:off x="1407272" y="3285448"/>
            <a:ext cx="342743" cy="257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B279A77-207A-2140-0396-CC69B921D1FF}"/>
              </a:ext>
            </a:extLst>
          </p:cNvPr>
          <p:cNvSpPr/>
          <p:nvPr/>
        </p:nvSpPr>
        <p:spPr bwMode="white">
          <a:xfrm>
            <a:off x="2416462" y="3285448"/>
            <a:ext cx="238016" cy="257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2844C62-12CC-D0F5-5481-FCF091886AA8}"/>
              </a:ext>
            </a:extLst>
          </p:cNvPr>
          <p:cNvSpPr/>
          <p:nvPr/>
        </p:nvSpPr>
        <p:spPr bwMode="white">
          <a:xfrm>
            <a:off x="6967338" y="3285448"/>
            <a:ext cx="399867" cy="266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C4CA6F7-D702-9EC5-664E-244E236B2D4C}"/>
              </a:ext>
            </a:extLst>
          </p:cNvPr>
          <p:cNvSpPr/>
          <p:nvPr/>
        </p:nvSpPr>
        <p:spPr bwMode="white">
          <a:xfrm>
            <a:off x="8538247" y="3285448"/>
            <a:ext cx="228495" cy="257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0289A1B-8EEC-23CF-752B-2BC3ACE9E840}"/>
              </a:ext>
            </a:extLst>
          </p:cNvPr>
          <p:cNvSpPr/>
          <p:nvPr/>
        </p:nvSpPr>
        <p:spPr bwMode="white">
          <a:xfrm>
            <a:off x="9871140" y="3285448"/>
            <a:ext cx="161851" cy="257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7719D224-0FBE-7FAC-5D59-94320B5442CE}"/>
              </a:ext>
            </a:extLst>
          </p:cNvPr>
          <p:cNvSpPr/>
          <p:nvPr/>
        </p:nvSpPr>
        <p:spPr bwMode="white">
          <a:xfrm>
            <a:off x="4672859" y="3971546"/>
            <a:ext cx="257057" cy="266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C76B44A-2527-DD76-8958-44D79BF10F1A}"/>
              </a:ext>
            </a:extLst>
          </p:cNvPr>
          <p:cNvSpPr/>
          <p:nvPr/>
        </p:nvSpPr>
        <p:spPr bwMode="white">
          <a:xfrm>
            <a:off x="7805157" y="3971546"/>
            <a:ext cx="228495" cy="266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951D0187-D6D0-62D9-9DCB-7EF42D1A00E0}"/>
              </a:ext>
            </a:extLst>
          </p:cNvPr>
          <p:cNvSpPr/>
          <p:nvPr/>
        </p:nvSpPr>
        <p:spPr bwMode="white">
          <a:xfrm>
            <a:off x="6700760" y="5191277"/>
            <a:ext cx="418909" cy="266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29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55C4966-5AA3-B047-CA0C-DA5434BA6E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97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5985FC6-A5FA-E3C0-8536-9BBD90516A79}"/>
              </a:ext>
            </a:extLst>
          </p:cNvPr>
          <p:cNvSpPr/>
          <p:nvPr/>
        </p:nvSpPr>
        <p:spPr bwMode="white">
          <a:xfrm>
            <a:off x="7719471" y="1085367"/>
            <a:ext cx="409388" cy="353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1BAB25F-95F9-7E46-F0B9-8AF6E8BBF5C5}"/>
              </a:ext>
            </a:extLst>
          </p:cNvPr>
          <p:cNvSpPr/>
          <p:nvPr/>
        </p:nvSpPr>
        <p:spPr bwMode="white">
          <a:xfrm>
            <a:off x="9157090" y="2440660"/>
            <a:ext cx="418909" cy="353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03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8E1A0E7-519F-F31C-68E2-D22BEC5C7E5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35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C069DD2-8B01-F791-626E-8D6596C08654}"/>
              </a:ext>
            </a:extLst>
          </p:cNvPr>
          <p:cNvSpPr/>
          <p:nvPr/>
        </p:nvSpPr>
        <p:spPr bwMode="white">
          <a:xfrm>
            <a:off x="1293024" y="1556793"/>
            <a:ext cx="6675184" cy="1718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54E959B-8707-CC49-BBC3-6EDA23A2BD83}"/>
              </a:ext>
            </a:extLst>
          </p:cNvPr>
          <p:cNvSpPr/>
          <p:nvPr/>
        </p:nvSpPr>
        <p:spPr bwMode="white">
          <a:xfrm>
            <a:off x="4853752" y="3532940"/>
            <a:ext cx="1713719" cy="352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16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2023-11-22T06:51:54Z</dcterms:created>
  <dcterms:modified xsi:type="dcterms:W3CDTF">2023-11-25T02:01:51Z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