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7" r:id="rId18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62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1588"/>
            <a:ext cx="9140825" cy="68754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67" y="548680"/>
            <a:ext cx="8631213" cy="2917796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4778431" y="2139319"/>
            <a:ext cx="3321961" cy="569601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4860032" y="2125573"/>
            <a:ext cx="1106531" cy="569601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7092280" y="2125573"/>
            <a:ext cx="2" cy="569601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6048164" y="2159621"/>
            <a:ext cx="2169836" cy="535553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07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289722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4251958" y="2545719"/>
            <a:ext cx="1760202" cy="379225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156176" y="2463375"/>
            <a:ext cx="1656184" cy="491262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4251958" y="2463375"/>
            <a:ext cx="3560402" cy="461569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67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2350"/>
            <a:ext cx="8640960" cy="37507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812" y="3800384"/>
            <a:ext cx="1985132" cy="3826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3800384"/>
            <a:ext cx="1985132" cy="3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6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73346"/>
            <a:ext cx="8640960" cy="44398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162" y="2282734"/>
            <a:ext cx="1987910" cy="3826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771557"/>
            <a:ext cx="4032448" cy="3826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260380"/>
            <a:ext cx="8064897" cy="767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4183469"/>
            <a:ext cx="4032448" cy="3826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4662641"/>
            <a:ext cx="4032448" cy="3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32593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12" y="2828834"/>
            <a:ext cx="2302384" cy="3826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18443"/>
            <a:ext cx="2952328" cy="3826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828834"/>
            <a:ext cx="2952328" cy="3826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092" y="3318443"/>
            <a:ext cx="2952328" cy="3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31381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12" y="1101634"/>
            <a:ext cx="717240" cy="3826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628800"/>
            <a:ext cx="717240" cy="3826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649180"/>
            <a:ext cx="2448272" cy="3826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168023"/>
            <a:ext cx="3816424" cy="3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3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22927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62" y="1781084"/>
            <a:ext cx="2300474" cy="3826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276872"/>
            <a:ext cx="4320480" cy="3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6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1786211"/>
          </a:xfrm>
          <a:ln/>
        </p:spPr>
        <p:txBody>
          <a:bodyPr anchor="ctr" anchorCtr="0"/>
          <a:lstStyle/>
          <a:p>
            <a:r>
              <a:rPr lang="zh-CN" altLang="en-US" sz="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第六、七单元测试卷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28471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748" y="1344198"/>
            <a:ext cx="360040" cy="3826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367754"/>
            <a:ext cx="360040" cy="3826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088" y="1344198"/>
            <a:ext cx="360040" cy="3826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432" y="1344198"/>
            <a:ext cx="360040" cy="3826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850" y="1916832"/>
            <a:ext cx="360040" cy="3826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989" y="1927823"/>
            <a:ext cx="360040" cy="3826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108" y="1897761"/>
            <a:ext cx="360040" cy="38269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160" y="1897761"/>
            <a:ext cx="360040" cy="38269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091" y="2465002"/>
            <a:ext cx="360040" cy="3826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850" y="2381810"/>
            <a:ext cx="360040" cy="3826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878" y="2465002"/>
            <a:ext cx="360040" cy="3826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808" y="2465002"/>
            <a:ext cx="360040" cy="3826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850" y="3037636"/>
            <a:ext cx="360040" cy="38269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309" y="2964580"/>
            <a:ext cx="360040" cy="38269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088" y="2969803"/>
            <a:ext cx="360040" cy="38269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12" y="2930434"/>
            <a:ext cx="360040" cy="3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4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37351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12" y="1501684"/>
            <a:ext cx="360040" cy="3826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498" y="1508034"/>
            <a:ext cx="360040" cy="3826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3212976"/>
            <a:ext cx="4320480" cy="3826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3810102"/>
            <a:ext cx="1800200" cy="3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6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34623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112" y="2460534"/>
            <a:ext cx="678024" cy="3826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2460534"/>
            <a:ext cx="678024" cy="3826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808" y="2470704"/>
            <a:ext cx="678024" cy="3826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3616989"/>
            <a:ext cx="432048" cy="3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6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69414"/>
            <a:ext cx="8640960" cy="494781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12" y="1063534"/>
            <a:ext cx="360040" cy="3826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294" y="1641051"/>
            <a:ext cx="360040" cy="3826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3068960"/>
            <a:ext cx="360040" cy="3826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3084417"/>
            <a:ext cx="360040" cy="3826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5133702"/>
            <a:ext cx="360040" cy="3826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986" y="5063976"/>
            <a:ext cx="360040" cy="3826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244" y="5080425"/>
            <a:ext cx="360040" cy="3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1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39891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12" y="2117634"/>
            <a:ext cx="360040" cy="3826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3645024"/>
            <a:ext cx="360040" cy="3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0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1"/>
            <a:ext cx="8640960" cy="411374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62" y="599984"/>
            <a:ext cx="360040" cy="3826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2060848"/>
            <a:ext cx="360040" cy="3826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717032"/>
            <a:ext cx="360040" cy="3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7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3303484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5508104" y="2852936"/>
            <a:ext cx="2952328" cy="432048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5508104" y="2877948"/>
            <a:ext cx="1493568" cy="407036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7026785" y="2865805"/>
            <a:ext cx="1493568" cy="407036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02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</Words>
  <Application>Microsoft Office PowerPoint</Application>
  <PresentationFormat>全屏显示(4:3)</PresentationFormat>
  <Paragraphs>1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微软雅黑</vt:lpstr>
      <vt:lpstr>Arial</vt:lpstr>
      <vt:lpstr>Times New Roman</vt:lpstr>
      <vt:lpstr>默认设计模板</vt:lpstr>
      <vt:lpstr>PowerPoint 演示文稿</vt:lpstr>
      <vt:lpstr>第六、七单元测试卷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19</cp:revision>
  <dcterms:created xsi:type="dcterms:W3CDTF">2023-11-22T06:51:54Z</dcterms:created>
  <dcterms:modified xsi:type="dcterms:W3CDTF">2025-01-05T01:37:00Z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A182E5257FDC4689B2672C6A6BCBC6D2_13</vt:lpwstr>
  </property>
</Properties>
</file>