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57" r:id="rId17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1716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1588"/>
            <a:ext cx="9140825" cy="68754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60" cy="339693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561" y="3393580"/>
            <a:ext cx="374060" cy="3134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258" y="3417393"/>
            <a:ext cx="300110" cy="25144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3386413"/>
            <a:ext cx="374060" cy="31340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3395797"/>
            <a:ext cx="374060" cy="31340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4523" y="3386412"/>
            <a:ext cx="374060" cy="3134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5935" y="3412630"/>
            <a:ext cx="374060" cy="31340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0080" y="3417393"/>
            <a:ext cx="300110" cy="25144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1223" y="3393580"/>
            <a:ext cx="374060" cy="31340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585" y="3412630"/>
            <a:ext cx="374060" cy="31340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608" y="3393580"/>
            <a:ext cx="374060" cy="31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67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836712"/>
            <a:ext cx="8640960" cy="326268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483" y="4221088"/>
            <a:ext cx="7912866" cy="15798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6406" y="3210874"/>
            <a:ext cx="2231657" cy="31340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3717033"/>
            <a:ext cx="6192688" cy="40141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4292154"/>
            <a:ext cx="7128792" cy="40141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5642" y="4886326"/>
            <a:ext cx="2231657" cy="31340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695" y="5403850"/>
            <a:ext cx="6192688" cy="40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16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206351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2132" y="629599"/>
            <a:ext cx="2008340" cy="3134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153319"/>
            <a:ext cx="1440160" cy="31340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1628801"/>
            <a:ext cx="2376264" cy="41065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2201537"/>
            <a:ext cx="3240360" cy="41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3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60" cy="484547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7432" y="2677474"/>
            <a:ext cx="2226696" cy="3134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3212976"/>
            <a:ext cx="5976664" cy="3854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820486"/>
            <a:ext cx="6264696" cy="38540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4303563"/>
            <a:ext cx="2520280" cy="49358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4877432"/>
            <a:ext cx="2520280" cy="49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9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60" cy="356296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9418" y="3001007"/>
            <a:ext cx="3826718" cy="49358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3556328"/>
            <a:ext cx="5112568" cy="49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23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60" cy="173367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676" y="1806724"/>
            <a:ext cx="446931" cy="38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86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83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标题 1"/>
          <p:cNvSpPr>
            <a:spLocks noGrp="1"/>
          </p:cNvSpPr>
          <p:nvPr>
            <p:ph type="title"/>
          </p:nvPr>
        </p:nvSpPr>
        <p:spPr>
          <a:xfrm>
            <a:off x="457200" y="2204864"/>
            <a:ext cx="8229600" cy="1786211"/>
          </a:xfrm>
          <a:ln/>
        </p:spPr>
        <p:txBody>
          <a:bodyPr anchor="ctr" anchorCtr="0"/>
          <a:lstStyle/>
          <a:p>
            <a:r>
              <a:rPr lang="zh-CN" altLang="en-US" sz="5000">
                <a:latin typeface="微软雅黑" panose="020B0503020204020204" pitchFamily="34" charset="-122"/>
                <a:ea typeface="微软雅黑" panose="020B0503020204020204" pitchFamily="34" charset="-122"/>
              </a:rPr>
              <a:t>第五单元测试卷</a:t>
            </a:r>
            <a:endParaRPr lang="zh-CN" altLang="en-US" sz="5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59" cy="47498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543" y="2104592"/>
            <a:ext cx="3461465" cy="93909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8425" y="2133455"/>
            <a:ext cx="3642047" cy="87564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6697" y="4020271"/>
            <a:ext cx="352425" cy="2952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5342" y="4026621"/>
            <a:ext cx="296054" cy="2480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1840" y="4004791"/>
            <a:ext cx="352425" cy="2952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770" y="4000971"/>
            <a:ext cx="352425" cy="2952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5746" y="4797152"/>
            <a:ext cx="352425" cy="2952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711" y="4797524"/>
            <a:ext cx="296054" cy="24804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7305" y="4773908"/>
            <a:ext cx="352425" cy="29527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770" y="4750294"/>
            <a:ext cx="352425" cy="29527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8052" y="3237087"/>
            <a:ext cx="352425" cy="29527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3771" y="4000970"/>
            <a:ext cx="352425" cy="29527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3409" y="4039321"/>
            <a:ext cx="265914" cy="22279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1378" y="3993107"/>
            <a:ext cx="352425" cy="29527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0298" y="3976365"/>
            <a:ext cx="352425" cy="29527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3771" y="4773907"/>
            <a:ext cx="352425" cy="29527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1634" y="4786534"/>
            <a:ext cx="265914" cy="22279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2039" y="4769342"/>
            <a:ext cx="352425" cy="29527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3999" y="4786534"/>
            <a:ext cx="352425" cy="29527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0312" y="3194781"/>
            <a:ext cx="352425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84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76700"/>
            <a:ext cx="8640960" cy="53725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1268760"/>
            <a:ext cx="352425" cy="2952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1259136"/>
            <a:ext cx="352425" cy="2952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6394" y="1268760"/>
            <a:ext cx="352425" cy="2952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8456" y="1268760"/>
            <a:ext cx="352425" cy="2952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925" y="1844824"/>
            <a:ext cx="352425" cy="2952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0935" y="1844823"/>
            <a:ext cx="352425" cy="2952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3556" y="1817983"/>
            <a:ext cx="352425" cy="2952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8456" y="1844822"/>
            <a:ext cx="352425" cy="2952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925" y="2420888"/>
            <a:ext cx="352425" cy="2952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1197" y="2430510"/>
            <a:ext cx="352425" cy="2952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3991" y="2430510"/>
            <a:ext cx="352425" cy="2952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8456" y="2430557"/>
            <a:ext cx="352425" cy="29527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925" y="3013953"/>
            <a:ext cx="352425" cy="29527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9447" y="3013953"/>
            <a:ext cx="352425" cy="29527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7344" y="3077606"/>
            <a:ext cx="352425" cy="29527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4099" y="3013953"/>
            <a:ext cx="352425" cy="29527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558" y="4471020"/>
            <a:ext cx="352425" cy="29527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4471020"/>
            <a:ext cx="352425" cy="29527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8156" y="4483900"/>
            <a:ext cx="352425" cy="29527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2007" y="4474375"/>
            <a:ext cx="352425" cy="29527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557" y="5373216"/>
            <a:ext cx="352425" cy="29527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3" y="5301208"/>
            <a:ext cx="352425" cy="29527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8155" y="5310261"/>
            <a:ext cx="352425" cy="29527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9098" y="5335115"/>
            <a:ext cx="352425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6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712968" cy="394654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7352" y="1300337"/>
            <a:ext cx="352425" cy="2952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1340768"/>
            <a:ext cx="352425" cy="2952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302" y="2258427"/>
            <a:ext cx="352425" cy="2952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4906" y="2270541"/>
            <a:ext cx="352425" cy="2952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084" y="2258426"/>
            <a:ext cx="352425" cy="2952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399" y="3463550"/>
            <a:ext cx="292225" cy="24483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4321" y="3458787"/>
            <a:ext cx="292225" cy="2448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352" y="3458592"/>
            <a:ext cx="292225" cy="24483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077" y="4077072"/>
            <a:ext cx="292225" cy="24483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495" y="4085561"/>
            <a:ext cx="292225" cy="24483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3471" y="4077071"/>
            <a:ext cx="292225" cy="24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1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426268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616" y="1084489"/>
            <a:ext cx="358403" cy="30028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1084488"/>
            <a:ext cx="358403" cy="30028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4" y="1084488"/>
            <a:ext cx="358403" cy="30028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628800"/>
            <a:ext cx="358403" cy="30028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1" y="1620296"/>
            <a:ext cx="358403" cy="30028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84" y="1628800"/>
            <a:ext cx="358403" cy="30028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336" y="2132856"/>
            <a:ext cx="358403" cy="30028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3717032"/>
            <a:ext cx="358403" cy="30028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1729" y="3717032"/>
            <a:ext cx="358403" cy="30028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8582" y="4365104"/>
            <a:ext cx="358403" cy="30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40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60" cy="477329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5107" y="1315399"/>
            <a:ext cx="374060" cy="3134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3068960"/>
            <a:ext cx="374060" cy="31340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6719" y="4455584"/>
            <a:ext cx="374060" cy="31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57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60" cy="28404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4089" y="641144"/>
            <a:ext cx="374060" cy="3134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6692" y="2377455"/>
            <a:ext cx="374060" cy="31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02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60" cy="34508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580" y="3041252"/>
            <a:ext cx="374060" cy="3134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5590" y="2524015"/>
            <a:ext cx="374060" cy="31340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3041252"/>
            <a:ext cx="374060" cy="31340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336" y="2526185"/>
            <a:ext cx="374060" cy="31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7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</Words>
  <Application>Microsoft Office PowerPoint</Application>
  <PresentationFormat>全屏显示(4:3)</PresentationFormat>
  <Paragraphs>1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1" baseType="lpstr">
      <vt:lpstr>宋体</vt:lpstr>
      <vt:lpstr>微软雅黑</vt:lpstr>
      <vt:lpstr>Arial</vt:lpstr>
      <vt:lpstr>Times New Roman</vt:lpstr>
      <vt:lpstr>默认设计模板</vt:lpstr>
      <vt:lpstr>PowerPoint 演示文稿</vt:lpstr>
      <vt:lpstr>第五单元测试卷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20</cp:revision>
  <dcterms:created xsi:type="dcterms:W3CDTF">2023-11-22T06:51:54Z</dcterms:created>
  <dcterms:modified xsi:type="dcterms:W3CDTF">2025-01-05T01:49:16Z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A182E5257FDC4689B2672C6A6BCBC6D2_13</vt:lpwstr>
  </property>
</Properties>
</file>