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71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588"/>
            <a:ext cx="9140825" cy="68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76672"/>
            <a:ext cx="8640960" cy="621894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319213"/>
            <a:ext cx="375564" cy="2037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42" y="1327225"/>
            <a:ext cx="374087" cy="2029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982" y="1327225"/>
            <a:ext cx="374087" cy="2029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22" y="1327225"/>
            <a:ext cx="374087" cy="20297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15" y="1327225"/>
            <a:ext cx="374087" cy="20297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530" y="1319213"/>
            <a:ext cx="369524" cy="20050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45" y="5712276"/>
            <a:ext cx="312792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5661248"/>
            <a:ext cx="312792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5710911"/>
            <a:ext cx="312792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584" y="5661248"/>
            <a:ext cx="312792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069" y="5661248"/>
            <a:ext cx="312792" cy="295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889" y="5700021"/>
            <a:ext cx="312792" cy="2952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364" y="6372437"/>
            <a:ext cx="312792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240" y="6353384"/>
            <a:ext cx="887911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3066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556793"/>
            <a:ext cx="327922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11294"/>
          <a:stretch/>
        </p:blipFill>
        <p:spPr>
          <a:xfrm>
            <a:off x="251520" y="566944"/>
            <a:ext cx="8640960" cy="53823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165" y="2886284"/>
            <a:ext cx="2414963" cy="470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87" y="3544441"/>
            <a:ext cx="4287171" cy="470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202598"/>
            <a:ext cx="6624736" cy="470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14" y="4830500"/>
            <a:ext cx="4287171" cy="4707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389890"/>
            <a:ext cx="4287171" cy="4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2463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15" y="1533734"/>
            <a:ext cx="2225257" cy="383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16750"/>
            <a:ext cx="2592288" cy="4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3071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65" y="1743284"/>
            <a:ext cx="1918547" cy="466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76872"/>
            <a:ext cx="3240360" cy="3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2904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212976"/>
            <a:ext cx="4968552" cy="4550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98525"/>
            <a:ext cx="3140149" cy="4550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353121"/>
            <a:ext cx="4680520" cy="4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3" y="2708920"/>
            <a:ext cx="8629877" cy="26489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3" y="548680"/>
            <a:ext cx="8638757" cy="20786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40" y="3486359"/>
            <a:ext cx="6324380" cy="4466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198769"/>
            <a:ext cx="6324380" cy="4466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824483"/>
            <a:ext cx="6324380" cy="4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1755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841" y="1886159"/>
            <a:ext cx="401368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786211"/>
          </a:xfrm>
          <a:ln/>
        </p:spPr>
        <p:txBody>
          <a:bodyPr anchor="ctr" anchorCtr="0"/>
          <a:lstStyle/>
          <a:p>
            <a:r>
              <a:rPr lang="zh-CN" altLang="en-US" sz="5000">
                <a:latin typeface="微软雅黑" panose="020B0503020204020204" pitchFamily="34" charset="-122"/>
                <a:ea typeface="微软雅黑" panose="020B0503020204020204" pitchFamily="34" charset="-122"/>
              </a:rPr>
              <a:t>期中测试卷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1287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94" y="1350962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317769"/>
            <a:ext cx="312792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317769"/>
            <a:ext cx="312792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1317769"/>
            <a:ext cx="312792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42" y="1772816"/>
            <a:ext cx="312792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74" y="1801391"/>
            <a:ext cx="312792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616" y="1803296"/>
            <a:ext cx="312792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12" y="1849951"/>
            <a:ext cx="312792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38" y="2248185"/>
            <a:ext cx="312792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49" y="2294665"/>
            <a:ext cx="312792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56" y="2265342"/>
            <a:ext cx="312792" cy="295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432" y="2294664"/>
            <a:ext cx="312792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7279"/>
            <a:ext cx="8640960" cy="40038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24" y="3231925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51" y="3250975"/>
            <a:ext cx="300732" cy="2249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18" y="3245642"/>
            <a:ext cx="300732" cy="2249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367" y="3245642"/>
            <a:ext cx="300732" cy="2249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245642"/>
            <a:ext cx="300732" cy="2249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113" y="3245641"/>
            <a:ext cx="300732" cy="2249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717032"/>
            <a:ext cx="312792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789040"/>
            <a:ext cx="312792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3763317"/>
            <a:ext cx="312792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4183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536" y="671860"/>
            <a:ext cx="386080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620688"/>
            <a:ext cx="386080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24744"/>
            <a:ext cx="386080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12" y="1133475"/>
            <a:ext cx="386080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133475"/>
            <a:ext cx="386080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628800"/>
            <a:ext cx="386080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662" y="1628799"/>
            <a:ext cx="386080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92" y="1646262"/>
            <a:ext cx="386080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110204"/>
            <a:ext cx="386080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132845"/>
            <a:ext cx="386080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140968"/>
            <a:ext cx="386080" cy="295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82" y="3607534"/>
            <a:ext cx="386080" cy="2952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91" y="3632848"/>
            <a:ext cx="38608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5589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24" y="1221515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21515"/>
            <a:ext cx="312792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628" y="1221514"/>
            <a:ext cx="312792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80528"/>
            <a:ext cx="312792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821" y="1700808"/>
            <a:ext cx="312792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700808"/>
            <a:ext cx="414164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749" y="1712640"/>
            <a:ext cx="414164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708920"/>
            <a:ext cx="414164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82807"/>
            <a:ext cx="8640960" cy="42863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24" y="1443765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66" y="2424358"/>
            <a:ext cx="312792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716" y="4005064"/>
            <a:ext cx="312792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0267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274" y="1132615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145536"/>
            <a:ext cx="312792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146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84" y="3239545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36" y="3234211"/>
            <a:ext cx="282625" cy="2667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617" y="3230019"/>
            <a:ext cx="312792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21538"/>
            <a:ext cx="312792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65" y="3239545"/>
            <a:ext cx="312792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7" y="3205733"/>
            <a:ext cx="312792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32" y="3239494"/>
            <a:ext cx="282625" cy="266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70" y="3235776"/>
            <a:ext cx="312792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566" y="3230019"/>
            <a:ext cx="312792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638" y="3226301"/>
            <a:ext cx="312792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</Words>
  <Application>Microsoft Office PowerPoint</Application>
  <PresentationFormat>全屏显示(4:3)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期中测试卷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21</cp:revision>
  <dcterms:created xsi:type="dcterms:W3CDTF">2023-11-22T06:51:54Z</dcterms:created>
  <dcterms:modified xsi:type="dcterms:W3CDTF">2025-01-05T00:58:13Z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A182E5257FDC4689B2672C6A6BCBC6D2_13</vt:lpwstr>
  </property>
</Properties>
</file>