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7" r:id="rId18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6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1588"/>
            <a:ext cx="9140825" cy="6875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42070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466" y="2532093"/>
            <a:ext cx="312792" cy="295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827368"/>
            <a:ext cx="312792" cy="295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466" y="4405939"/>
            <a:ext cx="312792" cy="295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4423114"/>
            <a:ext cx="312792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7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59162"/>
            <a:ext cx="8640960" cy="43820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684" y="4388603"/>
            <a:ext cx="312792" cy="295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185" y="4353432"/>
            <a:ext cx="350049" cy="33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9487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484" y="2513621"/>
            <a:ext cx="2010516" cy="4113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068960"/>
            <a:ext cx="3672408" cy="42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6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26247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567336"/>
            <a:ext cx="2160240" cy="4690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148132"/>
            <a:ext cx="3168352" cy="41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9225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466" y="2125693"/>
            <a:ext cx="3255542" cy="3672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584" y="2614871"/>
            <a:ext cx="3997504" cy="3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7731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465" y="731002"/>
            <a:ext cx="312792" cy="295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19" y="2276872"/>
            <a:ext cx="2189537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826051"/>
            <a:ext cx="432048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3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8155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356" y="2421257"/>
            <a:ext cx="2101531" cy="13677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84" y="3972966"/>
            <a:ext cx="431378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6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786211"/>
          </a:xfrm>
          <a:ln/>
        </p:spPr>
        <p:txBody>
          <a:bodyPr anchor="ctr" anchorCtr="0"/>
          <a:lstStyle/>
          <a:p>
            <a:r>
              <a:rPr lang="zh-CN" altLang="en-US" sz="5000">
                <a:latin typeface="微软雅黑" panose="020B0503020204020204" pitchFamily="34" charset="-122"/>
                <a:ea typeface="微软雅黑" panose="020B0503020204020204" pitchFamily="34" charset="-122"/>
              </a:rPr>
              <a:t>第四单元测试卷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712968" cy="30088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367" y="1461799"/>
            <a:ext cx="333375" cy="295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408" y="1455763"/>
            <a:ext cx="333375" cy="295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922" y="1415090"/>
            <a:ext cx="333375" cy="295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542" y="1457545"/>
            <a:ext cx="333375" cy="295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789" y="2053128"/>
            <a:ext cx="333375" cy="2952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720" y="2050424"/>
            <a:ext cx="333375" cy="295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725" y="2022715"/>
            <a:ext cx="333375" cy="2952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91" y="2040994"/>
            <a:ext cx="312792" cy="2952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210" y="2572103"/>
            <a:ext cx="312792" cy="295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303" y="2572103"/>
            <a:ext cx="312792" cy="2952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567" y="2572103"/>
            <a:ext cx="312792" cy="2952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338" y="2594825"/>
            <a:ext cx="312792" cy="2952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658" y="3113884"/>
            <a:ext cx="312792" cy="2952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147" y="3132356"/>
            <a:ext cx="312792" cy="2952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799" y="3179728"/>
            <a:ext cx="312792" cy="2952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102" y="3160166"/>
            <a:ext cx="312792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4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3599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793" y="3455730"/>
            <a:ext cx="312792" cy="295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909" y="3481958"/>
            <a:ext cx="297557" cy="2808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079" y="3494782"/>
            <a:ext cx="297557" cy="2808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356" y="3492923"/>
            <a:ext cx="379852" cy="2808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78" y="3481958"/>
            <a:ext cx="293004" cy="28089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552" y="3481956"/>
            <a:ext cx="324631" cy="2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6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2825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302" y="592457"/>
            <a:ext cx="312792" cy="295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555" y="592457"/>
            <a:ext cx="312792" cy="295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387" y="548680"/>
            <a:ext cx="312792" cy="295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648" y="1143216"/>
            <a:ext cx="312792" cy="295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432" y="1143216"/>
            <a:ext cx="312792" cy="2952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24" y="2304580"/>
            <a:ext cx="312792" cy="295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304579"/>
            <a:ext cx="432048" cy="2952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347" y="2312893"/>
            <a:ext cx="432048" cy="2952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496" y="2874090"/>
            <a:ext cx="432048" cy="295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874090"/>
            <a:ext cx="432048" cy="2952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347" y="2875524"/>
            <a:ext cx="432048" cy="2952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443600"/>
            <a:ext cx="432048" cy="2952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451129"/>
            <a:ext cx="432048" cy="2952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356" y="3423421"/>
            <a:ext cx="432048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6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7452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484" y="638638"/>
            <a:ext cx="386900" cy="295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196752"/>
            <a:ext cx="386900" cy="295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991" y="1196751"/>
            <a:ext cx="386900" cy="295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165" y="1727496"/>
            <a:ext cx="386900" cy="295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551" y="1745968"/>
            <a:ext cx="386900" cy="2952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852936"/>
            <a:ext cx="386900" cy="295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95" y="2852935"/>
            <a:ext cx="386900" cy="2952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011" y="2842452"/>
            <a:ext cx="386900" cy="2952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569" y="2852935"/>
            <a:ext cx="386900" cy="295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127" y="2858431"/>
            <a:ext cx="386900" cy="2952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685" y="2852935"/>
            <a:ext cx="3869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1802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265" y="1275948"/>
            <a:ext cx="304919" cy="295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256" y="1284797"/>
            <a:ext cx="304919" cy="295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958" y="1275947"/>
            <a:ext cx="304919" cy="295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958" y="1700808"/>
            <a:ext cx="304919" cy="295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958" y="2120312"/>
            <a:ext cx="304919" cy="2952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275946"/>
            <a:ext cx="304919" cy="295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517" y="1691184"/>
            <a:ext cx="304919" cy="2952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108" y="2121097"/>
            <a:ext cx="304919" cy="2952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620" y="3329284"/>
            <a:ext cx="304919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0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40455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030" y="1405257"/>
            <a:ext cx="312792" cy="295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492896"/>
            <a:ext cx="312792" cy="3696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3645024"/>
            <a:ext cx="312792" cy="36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7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8039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993" y="1248238"/>
            <a:ext cx="312792" cy="295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358" y="2337761"/>
            <a:ext cx="381399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2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</Words>
  <Application>Microsoft Office PowerPoint</Application>
  <PresentationFormat>全屏显示(4:3)</PresentationFormat>
  <Paragraphs>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Times New Roman</vt:lpstr>
      <vt:lpstr>默认设计模板</vt:lpstr>
      <vt:lpstr>PowerPoint 演示文稿</vt:lpstr>
      <vt:lpstr>第四单元测试卷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20</cp:revision>
  <dcterms:created xsi:type="dcterms:W3CDTF">2023-11-22T06:51:54Z</dcterms:created>
  <dcterms:modified xsi:type="dcterms:W3CDTF">2025-01-05T01:51:58Z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A182E5257FDC4689B2672C6A6BCBC6D2_13</vt:lpwstr>
  </property>
</Properties>
</file>