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35487-DA40-4CA1-B8F5-0FB8C20D3485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5BF5B-B088-4A04-B451-A0BB17AEB7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67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BF5B-B088-4A04-B451-A0BB17AEB7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80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588"/>
            <a:ext cx="9140825" cy="687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9858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84" y="3008428"/>
            <a:ext cx="360039" cy="308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008428"/>
            <a:ext cx="360039" cy="308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464" y="3008428"/>
            <a:ext cx="360039" cy="308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64904"/>
            <a:ext cx="576064" cy="308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428" y="2564903"/>
            <a:ext cx="908396" cy="308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240" y="2558331"/>
            <a:ext cx="908396" cy="308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17" y="2558331"/>
            <a:ext cx="329139" cy="308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56" y="3049732"/>
            <a:ext cx="329139" cy="3088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696" y="2989071"/>
            <a:ext cx="329139" cy="308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16" y="3035253"/>
            <a:ext cx="329139" cy="3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0342"/>
            <a:ext cx="8640960" cy="5985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821" y="4412355"/>
            <a:ext cx="360039" cy="308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412355"/>
            <a:ext cx="360039" cy="308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861048"/>
            <a:ext cx="360039" cy="308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01" y="3867916"/>
            <a:ext cx="360039" cy="308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2" y="3867916"/>
            <a:ext cx="360039" cy="308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239" y="4412355"/>
            <a:ext cx="360039" cy="308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984" y="4412354"/>
            <a:ext cx="360039" cy="308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29" y="4397874"/>
            <a:ext cx="360039" cy="3088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01" y="5352443"/>
            <a:ext cx="3994383" cy="11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548680"/>
            <a:ext cx="8582025" cy="5124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93" y="4680209"/>
            <a:ext cx="647359" cy="308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680209"/>
            <a:ext cx="936104" cy="308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680208"/>
            <a:ext cx="936104" cy="308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176669"/>
            <a:ext cx="720080" cy="308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316" y="5176668"/>
            <a:ext cx="720080" cy="3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070"/>
          <a:stretch/>
        </p:blipFill>
        <p:spPr>
          <a:xfrm>
            <a:off x="251520" y="548680"/>
            <a:ext cx="8640960" cy="1990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748" y="1096501"/>
            <a:ext cx="3718412" cy="308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44042"/>
            <a:ext cx="3718412" cy="409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12" y="2061513"/>
            <a:ext cx="3718412" cy="4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786211"/>
          </a:xfrm>
          <a:ln/>
        </p:spPr>
        <p:txBody>
          <a:bodyPr anchor="ctr" anchorCtr="0"/>
          <a:lstStyle/>
          <a:p>
            <a:r>
              <a:rPr lang="zh-CN" altLang="en-US" sz="500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17144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405891"/>
            <a:ext cx="1039274" cy="857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056" y="1347500"/>
            <a:ext cx="1177856" cy="9600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620" y="1446645"/>
            <a:ext cx="823833" cy="7582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448" y="1513898"/>
            <a:ext cx="741840" cy="601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875" y="1476376"/>
            <a:ext cx="701501" cy="6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60004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232" y="2924944"/>
            <a:ext cx="387643" cy="24482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924944"/>
            <a:ext cx="387643" cy="24482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624" y="2924944"/>
            <a:ext cx="387643" cy="24482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320" y="2924944"/>
            <a:ext cx="38764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0590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53" y="623761"/>
            <a:ext cx="360039" cy="308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631083"/>
            <a:ext cx="360039" cy="308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89" y="642628"/>
            <a:ext cx="360039" cy="308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829" y="642628"/>
            <a:ext cx="360039" cy="308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400" y="1663864"/>
            <a:ext cx="360039" cy="308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68" y="1663864"/>
            <a:ext cx="360039" cy="308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204864"/>
            <a:ext cx="360039" cy="3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6464"/>
            <a:ext cx="8640960" cy="61949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69" y="3570433"/>
            <a:ext cx="330320" cy="14991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61" y="3570433"/>
            <a:ext cx="330320" cy="14991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153" y="3570433"/>
            <a:ext cx="330320" cy="14991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894" y="3579669"/>
            <a:ext cx="330320" cy="14991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995" y="3581444"/>
            <a:ext cx="327894" cy="14881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754" y="3570433"/>
            <a:ext cx="330320" cy="14991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985" y="5493009"/>
            <a:ext cx="360039" cy="3088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468" y="5510839"/>
            <a:ext cx="360039" cy="308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65" y="5507996"/>
            <a:ext cx="360039" cy="3088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61" y="5934135"/>
            <a:ext cx="360039" cy="3088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734" y="5509769"/>
            <a:ext cx="360039" cy="308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064" y="5499267"/>
            <a:ext cx="360039" cy="308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547" y="5475043"/>
            <a:ext cx="360039" cy="3088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020" y="5924899"/>
            <a:ext cx="360039" cy="3088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381328"/>
            <a:ext cx="667718" cy="3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65124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80928"/>
            <a:ext cx="360039" cy="308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777945"/>
            <a:ext cx="360039" cy="308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53" y="2777944"/>
            <a:ext cx="360039" cy="308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435" y="2777943"/>
            <a:ext cx="360039" cy="308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575" y="2777942"/>
            <a:ext cx="360039" cy="308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149080"/>
            <a:ext cx="360039" cy="308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64" y="4149079"/>
            <a:ext cx="360039" cy="308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581128"/>
            <a:ext cx="360039" cy="3088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581128"/>
            <a:ext cx="360039" cy="308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445224"/>
            <a:ext cx="5040560" cy="3088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1" y="5877272"/>
            <a:ext cx="5040560" cy="3088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97" y="6323408"/>
            <a:ext cx="5040560" cy="3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55940"/>
            <a:ext cx="8712968" cy="611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006" y="1359333"/>
            <a:ext cx="357178" cy="19027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359333"/>
            <a:ext cx="357178" cy="19027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94" y="1359333"/>
            <a:ext cx="357178" cy="19027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88" y="1359333"/>
            <a:ext cx="357178" cy="19027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018" y="1368569"/>
            <a:ext cx="357178" cy="19027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112" y="4791046"/>
            <a:ext cx="360039" cy="308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4807349"/>
            <a:ext cx="360039" cy="308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607" y="4791046"/>
            <a:ext cx="360039" cy="3088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99" y="4807349"/>
            <a:ext cx="360039" cy="308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572" y="4807349"/>
            <a:ext cx="360039" cy="3088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932" y="5373216"/>
            <a:ext cx="1442219" cy="3088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263" y="5394774"/>
            <a:ext cx="987858" cy="308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729" y="5373216"/>
            <a:ext cx="613543" cy="308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587" y="5844099"/>
            <a:ext cx="392405" cy="3088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581" y="5843278"/>
            <a:ext cx="392405" cy="3088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208" y="6314375"/>
            <a:ext cx="392405" cy="3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48680"/>
            <a:ext cx="8640960" cy="3708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984" y="2879118"/>
            <a:ext cx="1191592" cy="308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853" y="2860645"/>
            <a:ext cx="1191592" cy="308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324398"/>
            <a:ext cx="1191592" cy="308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44" y="3324398"/>
            <a:ext cx="1191592" cy="308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692" y="3769678"/>
            <a:ext cx="1739948" cy="4012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580" y="3788151"/>
            <a:ext cx="648072" cy="4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全屏显示(4:3)</PresentationFormat>
  <Paragraphs>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Times New Roman</vt:lpstr>
      <vt:lpstr>默认设计模板</vt:lpstr>
      <vt:lpstr>PowerPoint 演示文稿</vt:lpstr>
      <vt:lpstr>第三单元测试卷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20</cp:revision>
  <dcterms:created xsi:type="dcterms:W3CDTF">2023-11-22T06:51:54Z</dcterms:created>
  <dcterms:modified xsi:type="dcterms:W3CDTF">2025-01-05T00:19:38Z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A182E5257FDC4689B2672C6A6BCBC6D2_13</vt:lpwstr>
  </property>
</Properties>
</file>