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786211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期末复习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11020" y="3328392"/>
            <a:ext cx="8363272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课时    探索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实践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07042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3245" y="2292208"/>
            <a:ext cx="330924" cy="31395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80" y="2852936"/>
            <a:ext cx="330924" cy="31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17209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1916" y="3222390"/>
            <a:ext cx="330924" cy="31395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1790" y="3236678"/>
            <a:ext cx="242802" cy="23035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3222390"/>
            <a:ext cx="330924" cy="31395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0991" y="3222390"/>
            <a:ext cx="330924" cy="31395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4929" y="3222390"/>
            <a:ext cx="330924" cy="31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1"/>
            <a:ext cx="8640960" cy="329927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4498" y="2400354"/>
            <a:ext cx="4291678" cy="88463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3405642"/>
            <a:ext cx="4291678" cy="442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66074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4060" y="1291990"/>
            <a:ext cx="3211915" cy="134492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7188" y="2815990"/>
            <a:ext cx="3416819" cy="31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期末复习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18</cp:revision>
  <dcterms:created xsi:type="dcterms:W3CDTF">2023-11-22T06:51:54Z</dcterms:created>
  <dcterms:modified xsi:type="dcterms:W3CDTF">2025-01-04T14:27:28Z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