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期末复习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11020" y="3328392"/>
            <a:ext cx="8363272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图形</a:t>
            </a:r>
            <a:r>
              <a:rPr lang="zh-CN" altLang="en-US" sz="5000">
                <a:latin typeface="微软雅黑" panose="020B0503020204020204" pitchFamily="34" charset="-122"/>
                <a:ea typeface="微软雅黑" panose="020B0503020204020204" pitchFamily="34" charset="-122"/>
              </a:rPr>
              <a:t>的认识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16656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1241" y="1451985"/>
            <a:ext cx="342900" cy="3333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1451984"/>
            <a:ext cx="342900" cy="3333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1451983"/>
            <a:ext cx="342900" cy="3333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713" y="2048397"/>
            <a:ext cx="342900" cy="3333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2048397"/>
            <a:ext cx="342900" cy="3333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8149" y="2664621"/>
            <a:ext cx="444392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2664621"/>
            <a:ext cx="444392" cy="4320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5225" y="3291331"/>
            <a:ext cx="444392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25739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6243" y="1351694"/>
            <a:ext cx="444392" cy="4320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2420888"/>
            <a:ext cx="444392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38908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448" y="692696"/>
            <a:ext cx="4246592" cy="221364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1078" y="1508713"/>
            <a:ext cx="1967305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87169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4567" y="1656510"/>
            <a:ext cx="1879561" cy="178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期末复习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18</cp:revision>
  <dcterms:created xsi:type="dcterms:W3CDTF">2023-11-22T06:51:54Z</dcterms:created>
  <dcterms:modified xsi:type="dcterms:W3CDTF">2025-01-04T14:24:36Z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