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1786211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期末复习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11020" y="3328392"/>
            <a:ext cx="8363272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课时  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数量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关系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59088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9062" y="2666712"/>
            <a:ext cx="300769" cy="26910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0146" y="2681001"/>
            <a:ext cx="300769" cy="26910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6604" y="2681001"/>
            <a:ext cx="300769" cy="26910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8457" y="2672390"/>
            <a:ext cx="300769" cy="26910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8301" y="2666711"/>
            <a:ext cx="313619" cy="33024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2681001"/>
            <a:ext cx="300769" cy="26910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9404" y="2676238"/>
            <a:ext cx="300769" cy="26910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0232" y="2686679"/>
            <a:ext cx="300769" cy="26910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5951" y="2656247"/>
            <a:ext cx="300769" cy="269109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0787" y="2656247"/>
            <a:ext cx="300769" cy="299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88032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2961047"/>
            <a:ext cx="1918148" cy="46795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168" y="2943179"/>
            <a:ext cx="2088232" cy="467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09556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079662"/>
            <a:ext cx="3888432" cy="51679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610644"/>
            <a:ext cx="3888432" cy="1033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60469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1196752"/>
            <a:ext cx="2376264" cy="86409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2125500"/>
            <a:ext cx="4176464" cy="101546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187" y="3838502"/>
            <a:ext cx="300769" cy="29954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9691" y="3838502"/>
            <a:ext cx="300769" cy="299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期末复习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18</cp:revision>
  <dcterms:created xsi:type="dcterms:W3CDTF">2023-11-22T06:51:54Z</dcterms:created>
  <dcterms:modified xsi:type="dcterms:W3CDTF">2025-01-04T14:19:07Z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