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期末复习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11020" y="3328392"/>
            <a:ext cx="8363272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数量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关系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5908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062" y="2666712"/>
            <a:ext cx="300769" cy="26910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146" y="2681001"/>
            <a:ext cx="300769" cy="26910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604" y="2681001"/>
            <a:ext cx="300769" cy="26910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457" y="2672390"/>
            <a:ext cx="300769" cy="2691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301" y="2666711"/>
            <a:ext cx="313619" cy="33024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681001"/>
            <a:ext cx="300769" cy="26910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404" y="2676238"/>
            <a:ext cx="300769" cy="26910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2686679"/>
            <a:ext cx="300769" cy="26910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5951" y="2656247"/>
            <a:ext cx="300769" cy="26910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0787" y="2656247"/>
            <a:ext cx="300769" cy="29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8803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961047"/>
            <a:ext cx="1918148" cy="46795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2943179"/>
            <a:ext cx="2088232" cy="46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09556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079662"/>
            <a:ext cx="3888432" cy="51679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610644"/>
            <a:ext cx="3888432" cy="103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6046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196752"/>
            <a:ext cx="2376264" cy="86409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125500"/>
            <a:ext cx="4176464" cy="101546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187" y="3838502"/>
            <a:ext cx="300769" cy="29954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691" y="3838502"/>
            <a:ext cx="300769" cy="29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期末复习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18</cp:revision>
  <dcterms:created xsi:type="dcterms:W3CDTF">2023-11-22T06:51:54Z</dcterms:created>
  <dcterms:modified xsi:type="dcterms:W3CDTF">2025-01-04T14:19:07Z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