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期末复习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数与运算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364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985" y="1318779"/>
            <a:ext cx="3333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2276872"/>
            <a:ext cx="3333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135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151" y="1778109"/>
            <a:ext cx="251698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352" y="1628799"/>
            <a:ext cx="1625704" cy="5863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982" y="1778109"/>
            <a:ext cx="221218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852" y="1651659"/>
            <a:ext cx="1614693" cy="5733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962" y="2410634"/>
            <a:ext cx="251698" cy="22627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278" y="2418254"/>
            <a:ext cx="315082" cy="22627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982" y="2425874"/>
            <a:ext cx="251698" cy="22627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0232" y="2238975"/>
            <a:ext cx="1614693" cy="56191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302" y="2983687"/>
            <a:ext cx="305538" cy="22627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9822" y="2983687"/>
            <a:ext cx="305538" cy="2262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982" y="2975363"/>
            <a:ext cx="305538" cy="22627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62737" y="2809875"/>
            <a:ext cx="1612187" cy="55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093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386" y="3163563"/>
            <a:ext cx="395713" cy="35474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2204864"/>
            <a:ext cx="395713" cy="3547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2604" y="2671976"/>
            <a:ext cx="395713" cy="3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9030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477" y="1397358"/>
            <a:ext cx="395713" cy="3547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552" y="1360414"/>
            <a:ext cx="395713" cy="35474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1397358"/>
            <a:ext cx="395713" cy="3547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332" y="1889084"/>
            <a:ext cx="395713" cy="35474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8338" y="1889084"/>
            <a:ext cx="395713" cy="3547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690" y="1914305"/>
            <a:ext cx="395713" cy="35474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006" y="1847162"/>
            <a:ext cx="395713" cy="35474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961888"/>
            <a:ext cx="4536504" cy="35474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215" y="3528704"/>
            <a:ext cx="4536504" cy="3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期末复习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2023-11-22T06:51:54Z</dcterms:created>
  <dcterms:modified xsi:type="dcterms:W3CDTF">2025-01-04T14:14:40Z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