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期末复习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11020" y="3328392"/>
            <a:ext cx="8363272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数与运算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(2)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253649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8985" y="1318779"/>
            <a:ext cx="333375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4368" y="2276872"/>
            <a:ext cx="3333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91358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2151" y="1778109"/>
            <a:ext cx="251698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50352" y="1628799"/>
            <a:ext cx="1625704" cy="586319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982" y="1778109"/>
            <a:ext cx="221218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7852" y="1651659"/>
            <a:ext cx="1614693" cy="573381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72962" y="2410634"/>
            <a:ext cx="251698" cy="22627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0278" y="2418254"/>
            <a:ext cx="315082" cy="22627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982" y="2425874"/>
            <a:ext cx="251698" cy="22627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60232" y="2238975"/>
            <a:ext cx="1614693" cy="561913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302" y="2983687"/>
            <a:ext cx="305538" cy="226278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9822" y="2983687"/>
            <a:ext cx="305538" cy="22627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0982" y="2975363"/>
            <a:ext cx="305538" cy="22627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62737" y="2809875"/>
            <a:ext cx="1612187" cy="550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1093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1386" y="3163563"/>
            <a:ext cx="395713" cy="35474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8064" y="2204864"/>
            <a:ext cx="395713" cy="3547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2604" y="2671976"/>
            <a:ext cx="395713" cy="3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39030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7477" y="1397358"/>
            <a:ext cx="395713" cy="35474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8552" y="1360414"/>
            <a:ext cx="395713" cy="35474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397358"/>
            <a:ext cx="395713" cy="35474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6332" y="1889084"/>
            <a:ext cx="395713" cy="35474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8338" y="1889084"/>
            <a:ext cx="395713" cy="3547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2690" y="1914305"/>
            <a:ext cx="395713" cy="354747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3006" y="1847162"/>
            <a:ext cx="395713" cy="354747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2961888"/>
            <a:ext cx="4536504" cy="354747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2215" y="3528704"/>
            <a:ext cx="4536504" cy="35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期末复习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19</cp:revision>
  <dcterms:created xsi:type="dcterms:W3CDTF">2023-11-22T06:51:54Z</dcterms:created>
  <dcterms:modified xsi:type="dcterms:W3CDTF">2025-01-04T14:14:40Z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