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七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观察物体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3328392"/>
            <a:ext cx="8363272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第七单元能力素养提升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6819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268" y="2717078"/>
            <a:ext cx="409575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2245" y="2714096"/>
            <a:ext cx="409575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2714095"/>
            <a:ext cx="4095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1198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1382" y="2917295"/>
            <a:ext cx="620618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3000" y="2917295"/>
            <a:ext cx="620618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562" y="2917295"/>
            <a:ext cx="620618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0124" y="2925857"/>
            <a:ext cx="620618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0358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109" y="3102022"/>
            <a:ext cx="409575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2796" y="3102022"/>
            <a:ext cx="409575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1775" y="3102021"/>
            <a:ext cx="4095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07091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9491" y="2954240"/>
            <a:ext cx="409575" cy="3524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6212" y="2926824"/>
            <a:ext cx="409575" cy="352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2916912"/>
            <a:ext cx="409575" cy="3524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9765" y="2926442"/>
            <a:ext cx="40957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七    观察物体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17</cp:revision>
  <dcterms:created xsi:type="dcterms:W3CDTF">2023-11-22T06:51:54Z</dcterms:created>
  <dcterms:modified xsi:type="dcterms:W3CDTF">2025-01-04T13:51:55Z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