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2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716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23FE9-03D1-4BD3-A03E-2AB3B747EC52}" type="datetimeFigureOut">
              <a:rPr lang="zh-CN" altLang="en-US" smtClean="0"/>
              <a:t>2025/1/4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2C97B-3C65-4B08-8869-7DA5C95C67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4405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2C97B-3C65-4B08-8869-7DA5C95C67C1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6557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786211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七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观察物体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11020" y="3328392"/>
            <a:ext cx="8363272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数学连环画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59414"/>
            <a:ext cx="8640960" cy="387769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1796" y="3422938"/>
            <a:ext cx="6302531" cy="4000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1795" y="4037062"/>
            <a:ext cx="6806589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75843"/>
            <a:ext cx="8640960" cy="263713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7324" y="2509487"/>
            <a:ext cx="1772667" cy="27902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5492" y="2816224"/>
            <a:ext cx="1916508" cy="27902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5724" y="2665556"/>
            <a:ext cx="438150" cy="4000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5371" y="2665556"/>
            <a:ext cx="438150" cy="4000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2906" y="2642073"/>
            <a:ext cx="438150" cy="4000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0441" y="2695203"/>
            <a:ext cx="438150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552029"/>
            <a:ext cx="8640960" cy="503721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288" y="3320048"/>
            <a:ext cx="1730608" cy="30897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640" y="3665410"/>
            <a:ext cx="4031912" cy="30897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8144" y="3313120"/>
            <a:ext cx="1730608" cy="30897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7260" y="3663279"/>
            <a:ext cx="3980028" cy="30897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6" y="4472836"/>
            <a:ext cx="4680520" cy="30897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1920" y="4797152"/>
            <a:ext cx="1730608" cy="30897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7784" y="5163283"/>
            <a:ext cx="4536504" cy="30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</Words>
  <Application>Microsoft Office PowerPoint</Application>
  <PresentationFormat>全屏显示(4:3)</PresentationFormat>
  <Paragraphs>3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七    观察物体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16</cp:revision>
  <dcterms:created xsi:type="dcterms:W3CDTF">2023-11-22T06:51:54Z</dcterms:created>
  <dcterms:modified xsi:type="dcterms:W3CDTF">2025-01-04T13:57:31Z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