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观察物体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十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5051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5148064" y="2167920"/>
            <a:ext cx="1008112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6300192" y="2181705"/>
            <a:ext cx="1008112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7447485" y="2181705"/>
            <a:ext cx="1008112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5256076" y="2167920"/>
            <a:ext cx="3132348" cy="79208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11774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4716016" y="2060848"/>
            <a:ext cx="3528392" cy="72008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4644008" y="2060848"/>
            <a:ext cx="1224136" cy="5040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092280" y="2014668"/>
            <a:ext cx="0" cy="57606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832140" y="2050672"/>
            <a:ext cx="2496922" cy="7302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0030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5" y="1593736"/>
            <a:ext cx="2709987" cy="19703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5843" y="1612993"/>
            <a:ext cx="2627841" cy="195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9400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803" y="2588058"/>
            <a:ext cx="551276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563910"/>
            <a:ext cx="551276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737" y="2593928"/>
            <a:ext cx="551276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0030" y="2570543"/>
            <a:ext cx="551276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七    观察物体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16</cp:revision>
  <dcterms:created xsi:type="dcterms:W3CDTF">2023-11-22T06:51:54Z</dcterms:created>
  <dcterms:modified xsi:type="dcterms:W3CDTF">2025-01-04T13:49:10Z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