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88"/>
            <a:ext cx="9140825" cy="6875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786211"/>
          </a:xfrm>
          <a:ln/>
        </p:spPr>
        <p:txBody>
          <a:bodyPr anchor="ctr" anchorCtr="0"/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七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观察物体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11020" y="3328392"/>
            <a:ext cx="8363272" cy="964704"/>
          </a:xfrm>
          <a:ln/>
        </p:spPr>
        <p:txBody>
          <a:bodyPr anchor="t" anchorCtr="0"/>
          <a:lstStyle/>
          <a:p>
            <a:pPr marL="0" indent="0" algn="ctr">
              <a:buNone/>
            </a:pP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50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    观察物体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36081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9277" y="2458749"/>
            <a:ext cx="34290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10957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8986" y="1673658"/>
            <a:ext cx="342900" cy="3333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1147" y="2369525"/>
            <a:ext cx="342900" cy="3333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4835" y="3146696"/>
            <a:ext cx="34290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89152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952" y="2837440"/>
            <a:ext cx="613007" cy="3333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8388" y="2823338"/>
            <a:ext cx="638836" cy="3333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6060" y="2827707"/>
            <a:ext cx="638836" cy="3333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1904" y="2834387"/>
            <a:ext cx="638836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6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81573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2696" y="1839912"/>
            <a:ext cx="574080" cy="3333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1072" y="2420888"/>
            <a:ext cx="576064" cy="3333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0352" y="2420888"/>
            <a:ext cx="576064" cy="3333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2696" y="2924944"/>
            <a:ext cx="576064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七    观察物体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17</cp:revision>
  <dcterms:created xsi:type="dcterms:W3CDTF">2023-11-22T06:51:54Z</dcterms:created>
  <dcterms:modified xsi:type="dcterms:W3CDTF">2025-01-04T13:40:37Z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A182E5257FDC4689B2672C6A6BCBC6D2_13</vt:lpwstr>
  </property>
</Properties>
</file>