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七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观察物体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11020" y="3328392"/>
            <a:ext cx="8363272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观察物体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(1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3608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9277" y="2458749"/>
            <a:ext cx="34290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1095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986" y="1673658"/>
            <a:ext cx="342900" cy="3333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147" y="2369525"/>
            <a:ext cx="342900" cy="3333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4835" y="3146696"/>
            <a:ext cx="34290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89152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2837440"/>
            <a:ext cx="613007" cy="3333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8388" y="2823338"/>
            <a:ext cx="638836" cy="3333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6060" y="2827707"/>
            <a:ext cx="638836" cy="3333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1904" y="2834387"/>
            <a:ext cx="638836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81573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2696" y="1839912"/>
            <a:ext cx="574080" cy="3333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1072" y="2420888"/>
            <a:ext cx="576064" cy="3333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2420888"/>
            <a:ext cx="576064" cy="3333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2696" y="2924944"/>
            <a:ext cx="576064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七    观察物体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17</cp:revision>
  <dcterms:created xsi:type="dcterms:W3CDTF">2023-11-22T06:51:54Z</dcterms:created>
  <dcterms:modified xsi:type="dcterms:W3CDTF">2025-01-04T13:40:37Z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