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716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六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简单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的数量关系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11020" y="2708920"/>
            <a:ext cx="8363272" cy="2404864"/>
          </a:xfrm>
          <a:ln/>
        </p:spPr>
        <p:txBody>
          <a:bodyPr anchor="t" anchorCtr="0"/>
          <a:lstStyle/>
          <a:p>
            <a:pPr marL="0" indent="0" algn="ctr">
              <a:lnSpc>
                <a:spcPct val="150000"/>
              </a:lnSpc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重难点强化小专题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七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5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简单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的数量关系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3011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207" y="1729365"/>
            <a:ext cx="355939" cy="30117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396" y="2806756"/>
            <a:ext cx="355939" cy="3011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794" y="2843390"/>
            <a:ext cx="222757" cy="18848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4885" y="2809931"/>
            <a:ext cx="355939" cy="3011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297" y="2806756"/>
            <a:ext cx="355939" cy="30117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8768" y="2811351"/>
            <a:ext cx="355939" cy="30117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295" y="2843391"/>
            <a:ext cx="224886" cy="19028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0769" y="2821934"/>
            <a:ext cx="355939" cy="30117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0269" y="2815336"/>
            <a:ext cx="355939" cy="30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27472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9162" y="2348880"/>
            <a:ext cx="355939" cy="30117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576" y="2384549"/>
            <a:ext cx="235661" cy="1994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2348879"/>
            <a:ext cx="355939" cy="3011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1066" y="2352588"/>
            <a:ext cx="355939" cy="30117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7592" y="2359061"/>
            <a:ext cx="355939" cy="30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9649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294" y="1939036"/>
            <a:ext cx="2180594" cy="40984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382044"/>
            <a:ext cx="3312368" cy="40984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1942881"/>
            <a:ext cx="2180594" cy="40984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5" y="2411452"/>
            <a:ext cx="2736305" cy="40984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004818"/>
            <a:ext cx="4896544" cy="40984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478" y="3554291"/>
            <a:ext cx="2736305" cy="40984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478" y="4033950"/>
            <a:ext cx="2736305" cy="40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54741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708920"/>
            <a:ext cx="5112568" cy="50405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212976"/>
            <a:ext cx="2160240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736052"/>
            <a:ext cx="4320480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3" y="2780928"/>
            <a:ext cx="2664298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187" y="3212976"/>
            <a:ext cx="2664298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3" y="3772056"/>
            <a:ext cx="266429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</Words>
  <Application>Microsoft Office PowerPoint</Application>
  <PresentationFormat>全屏显示(4:3)</PresentationFormat>
  <Paragraphs>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 六    简单的数量关系(一)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15</cp:revision>
  <dcterms:created xsi:type="dcterms:W3CDTF">2023-11-22T06:51:54Z</dcterms:created>
  <dcterms:modified xsi:type="dcterms:W3CDTF">2025-01-04T13:22:55Z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