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六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简单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的数量关系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11020" y="3328392"/>
            <a:ext cx="8363272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简单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的数量关系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49246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223" y="1719840"/>
            <a:ext cx="5596177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223" y="2190869"/>
            <a:ext cx="1707746" cy="3333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8532" y="3224375"/>
            <a:ext cx="2123387" cy="333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8531" y="3662780"/>
            <a:ext cx="2771461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3715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996952"/>
            <a:ext cx="2771461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1" y="3441391"/>
            <a:ext cx="2771461" cy="3333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2975139"/>
            <a:ext cx="2771461" cy="333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3501842"/>
            <a:ext cx="2771461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04775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095" y="1732380"/>
            <a:ext cx="395197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708920"/>
            <a:ext cx="4248472" cy="3333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3211410"/>
            <a:ext cx="4248472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18793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601092"/>
            <a:ext cx="8208912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 六    简单的数量关系(一)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15</cp:revision>
  <dcterms:created xsi:type="dcterms:W3CDTF">2023-11-22T06:51:54Z</dcterms:created>
  <dcterms:modified xsi:type="dcterms:W3CDTF">2025-01-04T13:05:06Z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