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0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544416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第五单元能力素养提升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297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224" y="1600055"/>
            <a:ext cx="573559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328" y="1600055"/>
            <a:ext cx="573559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564" y="1574655"/>
            <a:ext cx="573559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224" y="2248314"/>
            <a:ext cx="573559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327" y="2239078"/>
            <a:ext cx="573559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3564" y="2260396"/>
            <a:ext cx="573559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76959"/>
            <a:ext cx="8640960" cy="407617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382" y="2463597"/>
            <a:ext cx="5128778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509" y="3793632"/>
            <a:ext cx="573559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9288" y="4309467"/>
            <a:ext cx="573559" cy="3143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96" y="3793632"/>
            <a:ext cx="573559" cy="3143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96" y="4297861"/>
            <a:ext cx="573559" cy="3143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1411" y="3793631"/>
            <a:ext cx="573559" cy="3143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4297860"/>
            <a:ext cx="573559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1462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2947" y="2879232"/>
            <a:ext cx="356886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2879231"/>
            <a:ext cx="356886" cy="3143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708" y="3352909"/>
            <a:ext cx="356886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00351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655" y="1678505"/>
            <a:ext cx="3217385" cy="3143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209594"/>
            <a:ext cx="321738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15</cp:revision>
  <dcterms:created xsi:type="dcterms:W3CDTF">2023-11-22T06:51:54Z</dcterms:created>
  <dcterms:modified xsi:type="dcterms:W3CDTF">2025-01-04T12:46:03Z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