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2896344"/>
            <a:ext cx="8229600" cy="2548880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位数加、减一位数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进位、退位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7112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316" y="2239928"/>
            <a:ext cx="318631" cy="2529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424" y="2250100"/>
            <a:ext cx="318631" cy="2529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43" y="2239928"/>
            <a:ext cx="318631" cy="2529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226" y="2250100"/>
            <a:ext cx="318631" cy="2529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481" y="2250100"/>
            <a:ext cx="318631" cy="2529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1" y="3726268"/>
            <a:ext cx="318631" cy="2529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328" y="3727457"/>
            <a:ext cx="318631" cy="2529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705" y="3708985"/>
            <a:ext cx="318631" cy="2529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082" y="3726268"/>
            <a:ext cx="318631" cy="2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40960" cy="41446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791" y="1555723"/>
            <a:ext cx="318631" cy="2529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04" y="1547804"/>
            <a:ext cx="318631" cy="2529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555723"/>
            <a:ext cx="318631" cy="2529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791" y="2270522"/>
            <a:ext cx="318631" cy="2529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360" y="2276872"/>
            <a:ext cx="318631" cy="2529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2258976"/>
            <a:ext cx="318631" cy="2529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717032"/>
            <a:ext cx="318631" cy="2529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756" y="3693399"/>
            <a:ext cx="318631" cy="2529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650" y="3717032"/>
            <a:ext cx="318631" cy="2529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436" y="4293096"/>
            <a:ext cx="318631" cy="25297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41" y="4293096"/>
            <a:ext cx="318631" cy="25297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102" y="4267677"/>
            <a:ext cx="318631" cy="2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640960" cy="411004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486" y="2100668"/>
            <a:ext cx="318631" cy="2529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643" y="2113368"/>
            <a:ext cx="221940" cy="17620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332" y="2100668"/>
            <a:ext cx="318631" cy="2529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862" y="2092338"/>
            <a:ext cx="318631" cy="2529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269" y="2084008"/>
            <a:ext cx="318631" cy="2529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221088"/>
            <a:ext cx="318631" cy="25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</Words>
  <Application>Microsoft Office PowerPoint</Application>
  <PresentationFormat>全屏显示(4:3)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2023-11-22T06:51:54Z</dcterms:created>
  <dcterms:modified xsi:type="dcterms:W3CDTF">2025-01-04T12:34:39Z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