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786211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五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两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位数加、减整十数和一位数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2896344"/>
            <a:ext cx="8229600" cy="2548880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重难点强化小专题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六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en-US" altLang="zh-CN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en-US" altLang="zh-CN" sz="5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ctr">
              <a:buNone/>
            </a:pP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两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位数加、减一位数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进位、退位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71122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316" y="2239928"/>
            <a:ext cx="318631" cy="25297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424" y="2250100"/>
            <a:ext cx="318631" cy="25297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443" y="2239928"/>
            <a:ext cx="318631" cy="2529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226" y="2250100"/>
            <a:ext cx="318631" cy="25297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3481" y="2250100"/>
            <a:ext cx="318631" cy="25297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1" y="3726268"/>
            <a:ext cx="318631" cy="25297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328" y="3727457"/>
            <a:ext cx="318631" cy="25297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705" y="3708985"/>
            <a:ext cx="318631" cy="25297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082" y="3726268"/>
            <a:ext cx="318631" cy="25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8640960" cy="414462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791" y="1555723"/>
            <a:ext cx="318631" cy="25297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504" y="1547804"/>
            <a:ext cx="318631" cy="25297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555723"/>
            <a:ext cx="318631" cy="25297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791" y="2270522"/>
            <a:ext cx="318631" cy="2529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360" y="2276872"/>
            <a:ext cx="318631" cy="25297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2258976"/>
            <a:ext cx="318631" cy="25297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717032"/>
            <a:ext cx="318631" cy="25297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756" y="3693399"/>
            <a:ext cx="318631" cy="25297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650" y="3717032"/>
            <a:ext cx="318631" cy="25297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436" y="4293096"/>
            <a:ext cx="318631" cy="25297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041" y="4293096"/>
            <a:ext cx="318631" cy="25297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102" y="4267677"/>
            <a:ext cx="318631" cy="25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8640960" cy="411004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486" y="2100668"/>
            <a:ext cx="318631" cy="25297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643" y="2113368"/>
            <a:ext cx="221940" cy="17620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8332" y="2100668"/>
            <a:ext cx="318631" cy="25297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862" y="2092338"/>
            <a:ext cx="318631" cy="2529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269" y="2084008"/>
            <a:ext cx="318631" cy="25297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221088"/>
            <a:ext cx="318631" cy="25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32</Words>
  <Application>Microsoft Office PowerPoint</Application>
  <PresentationFormat>全屏显示(4:3)</PresentationFormat>
  <Paragraphs>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五    两位数加、减整十数和一位数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13</cp:revision>
  <dcterms:created xsi:type="dcterms:W3CDTF">2023-11-22T06:51:54Z</dcterms:created>
  <dcterms:modified xsi:type="dcterms:W3CDTF">2025-01-04T12:34:39Z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