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DF889-8182-4E75-9435-6B31AED181B8}" type="datetimeFigureOut">
              <a:rPr lang="zh-CN" altLang="en-US" smtClean="0"/>
              <a:t>2025/1/4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95ED4-A83C-48C1-98BD-3D3E68088D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46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95ED4-A83C-48C1-98BD-3D3E68088D7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7513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两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位数加、减整十数和一位数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544416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第五单元易错易混专练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8640960" cy="281840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32" y="1700808"/>
            <a:ext cx="1296144" cy="162816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528" y="1728516"/>
            <a:ext cx="1785297" cy="16189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2420888"/>
            <a:ext cx="305941" cy="30594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5475" y="2432633"/>
            <a:ext cx="207166" cy="20716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5773" y="2401342"/>
            <a:ext cx="305941" cy="30594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9405" y="2400275"/>
            <a:ext cx="305941" cy="30594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5430" y="2924944"/>
            <a:ext cx="305941" cy="30594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5475" y="2974331"/>
            <a:ext cx="207166" cy="20716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1303" y="2924944"/>
            <a:ext cx="305941" cy="30594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7412" y="2936231"/>
            <a:ext cx="305941" cy="30594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9872" y="1855515"/>
            <a:ext cx="305941" cy="30594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6170" y="2391358"/>
            <a:ext cx="305941" cy="30594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0313" y="2420889"/>
            <a:ext cx="216024" cy="21602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4539" y="2409912"/>
            <a:ext cx="305941" cy="305941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39937" y="2400275"/>
            <a:ext cx="305941" cy="305941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6170" y="2936231"/>
            <a:ext cx="305941" cy="305941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0313" y="2974331"/>
            <a:ext cx="216024" cy="216024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5686" y="2936231"/>
            <a:ext cx="305941" cy="305941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62231" y="2936231"/>
            <a:ext cx="305941" cy="305941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1885" y="1858119"/>
            <a:ext cx="305941" cy="30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8640960" cy="264834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5885" y="2772519"/>
            <a:ext cx="305941" cy="30594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2276872"/>
            <a:ext cx="305941" cy="30594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1872853"/>
            <a:ext cx="360040" cy="30594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2772518"/>
            <a:ext cx="360040" cy="30594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2282947"/>
            <a:ext cx="360040" cy="30594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1872853"/>
            <a:ext cx="360040" cy="30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8640960" cy="29873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8485" y="2158157"/>
            <a:ext cx="305941" cy="30594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2139105"/>
            <a:ext cx="305941" cy="30594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1369" y="2139104"/>
            <a:ext cx="305941" cy="30594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8485" y="3030856"/>
            <a:ext cx="305941" cy="30594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7" y="3030856"/>
            <a:ext cx="305941" cy="30594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1368" y="3030856"/>
            <a:ext cx="305941" cy="30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8640960" cy="308421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358" y="2852936"/>
            <a:ext cx="3835754" cy="40162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3282273"/>
            <a:ext cx="3835754" cy="401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</Words>
  <Application>Microsoft Office PowerPoint</Application>
  <PresentationFormat>全屏显示(4:3)</PresentationFormat>
  <Paragraphs>3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五    两位数加、减整十数和一位数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15</cp:revision>
  <dcterms:created xsi:type="dcterms:W3CDTF">2023-11-22T06:51:54Z</dcterms:created>
  <dcterms:modified xsi:type="dcterms:W3CDTF">2025-01-04T12:41:57Z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