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custDataLst>
    <p:tags r:id="rId1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DF889-8182-4E75-9435-6B31AED181B8}" type="datetimeFigureOut">
              <a:rPr lang="zh-CN" altLang="en-US" smtClean="0"/>
              <a:t>2025/1/4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95ED4-A83C-48C1-98BD-3D3E68088D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1461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95ED4-A83C-48C1-98BD-3D3E68088D7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7513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1588"/>
            <a:ext cx="9140825" cy="68754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1786211"/>
          </a:xfrm>
          <a:ln/>
        </p:spPr>
        <p:txBody>
          <a:bodyPr anchor="ctr" anchorCtr="0"/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五 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两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位数加、减整十数和一位数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3544416"/>
            <a:ext cx="8229600" cy="964704"/>
          </a:xfrm>
          <a:ln/>
        </p:spPr>
        <p:txBody>
          <a:bodyPr anchor="t" anchorCtr="0"/>
          <a:lstStyle/>
          <a:p>
            <a:pPr marL="0" indent="0" algn="ctr">
              <a:buNone/>
            </a:pP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第五单元易错易混专练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48680"/>
            <a:ext cx="8640960" cy="281840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32" y="1700808"/>
            <a:ext cx="1296144" cy="162816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3528" y="1728516"/>
            <a:ext cx="1785297" cy="16189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3768" y="2420888"/>
            <a:ext cx="305941" cy="30594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75475" y="2432633"/>
            <a:ext cx="207166" cy="207166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65773" y="2401342"/>
            <a:ext cx="305941" cy="305941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39405" y="2400275"/>
            <a:ext cx="305941" cy="305941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5430" y="2924944"/>
            <a:ext cx="305941" cy="305941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75475" y="2974331"/>
            <a:ext cx="207166" cy="207166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71303" y="2924944"/>
            <a:ext cx="305941" cy="305941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37412" y="2936231"/>
            <a:ext cx="305941" cy="305941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19872" y="1855515"/>
            <a:ext cx="305941" cy="305941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16170" y="2391358"/>
            <a:ext cx="305941" cy="305941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80313" y="2420889"/>
            <a:ext cx="216024" cy="216024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54539" y="2409912"/>
            <a:ext cx="305941" cy="305941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39937" y="2400275"/>
            <a:ext cx="305941" cy="305941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16170" y="2936231"/>
            <a:ext cx="305941" cy="305941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80313" y="2974331"/>
            <a:ext cx="216024" cy="216024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65686" y="2936231"/>
            <a:ext cx="305941" cy="305941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62231" y="2936231"/>
            <a:ext cx="305941" cy="305941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21885" y="1858119"/>
            <a:ext cx="305941" cy="305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4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48680"/>
            <a:ext cx="8640960" cy="264834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5885" y="2772519"/>
            <a:ext cx="305941" cy="30594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2276872"/>
            <a:ext cx="305941" cy="30594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7864" y="1872853"/>
            <a:ext cx="360040" cy="30594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4168" y="2772518"/>
            <a:ext cx="360040" cy="305941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6256" y="2282947"/>
            <a:ext cx="360040" cy="305941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0352" y="1872853"/>
            <a:ext cx="360040" cy="305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6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48680"/>
            <a:ext cx="8640960" cy="298739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8485" y="2158157"/>
            <a:ext cx="305941" cy="30594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128" y="2139105"/>
            <a:ext cx="305941" cy="30594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1369" y="2139104"/>
            <a:ext cx="305941" cy="30594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8485" y="3030856"/>
            <a:ext cx="305941" cy="305941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127" y="3030856"/>
            <a:ext cx="305941" cy="305941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1368" y="3030856"/>
            <a:ext cx="305941" cy="305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26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48680"/>
            <a:ext cx="8640960" cy="308421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4358" y="2852936"/>
            <a:ext cx="3835754" cy="40162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3282273"/>
            <a:ext cx="3835754" cy="401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81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21</Words>
  <Application>Microsoft Office PowerPoint</Application>
  <PresentationFormat>全屏显示(4:3)</PresentationFormat>
  <Paragraphs>3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等线</vt:lpstr>
      <vt:lpstr>宋体</vt:lpstr>
      <vt:lpstr>微软雅黑</vt:lpstr>
      <vt:lpstr>Arial</vt:lpstr>
      <vt:lpstr>Times New Roman</vt:lpstr>
      <vt:lpstr>默认设计模板</vt:lpstr>
      <vt:lpstr>PowerPoint 演示文稿</vt:lpstr>
      <vt:lpstr>五    两位数加、减整十数和一位数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15</cp:revision>
  <dcterms:created xsi:type="dcterms:W3CDTF">2023-11-22T06:51:54Z</dcterms:created>
  <dcterms:modified xsi:type="dcterms:W3CDTF">2025-01-04T12:41:57Z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A182E5257FDC4689B2672C6A6BCBC6D2_13</vt:lpwstr>
  </property>
</Properties>
</file>