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8" r:id="rId3"/>
    <p:sldId id="259" r:id="rId4"/>
    <p:sldId id="260" r:id="rId5"/>
    <p:sldId id="262" r:id="rId6"/>
    <p:sldId id="257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2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4" d="100"/>
          <a:sy n="104" d="100"/>
        </p:scale>
        <p:origin x="1626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1588"/>
            <a:ext cx="9140825" cy="687546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标题 1"/>
          <p:cNvSpPr>
            <a:spLocks noGrp="1"/>
          </p:cNvSpPr>
          <p:nvPr>
            <p:ph type="title"/>
          </p:nvPr>
        </p:nvSpPr>
        <p:spPr>
          <a:xfrm>
            <a:off x="457200" y="1412776"/>
            <a:ext cx="8229600" cy="1786211"/>
          </a:xfrm>
          <a:ln/>
        </p:spPr>
        <p:txBody>
          <a:bodyPr anchor="ctr" anchorCtr="0"/>
          <a:lstStyle/>
          <a:p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五  </a:t>
            </a: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 两</a:t>
            </a:r>
            <a:r>
              <a:rPr lang="zh-CN" altLang="en-US" sz="5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位数加、减整十数和一位数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3074" name="内容占位符 2"/>
          <p:cNvSpPr>
            <a:spLocks noGrp="1"/>
          </p:cNvSpPr>
          <p:nvPr>
            <p:ph idx="1"/>
          </p:nvPr>
        </p:nvSpPr>
        <p:spPr>
          <a:xfrm>
            <a:off x="457200" y="3328392"/>
            <a:ext cx="8229600" cy="964704"/>
          </a:xfrm>
          <a:ln/>
        </p:spPr>
        <p:txBody>
          <a:bodyPr anchor="t" anchorCtr="0"/>
          <a:lstStyle/>
          <a:p>
            <a:pPr marL="0" indent="0" algn="ctr">
              <a:buNone/>
            </a:pPr>
            <a:r>
              <a:rPr lang="zh-CN" altLang="en-US" sz="5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 第</a:t>
            </a:r>
            <a:r>
              <a:rPr lang="en-US" altLang="zh-CN" sz="50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6</a:t>
            </a:r>
            <a:r>
              <a:rPr lang="zh-CN" altLang="en-US" sz="500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课时    练习</a:t>
            </a:r>
            <a:r>
              <a:rPr lang="zh-CN" altLang="en-US" sz="5000">
                <a:latin typeface="微软雅黑" panose="020B0503020204020204" pitchFamily="34" charset="-122"/>
                <a:ea typeface="微软雅黑" panose="020B0503020204020204" pitchFamily="34" charset="-122"/>
              </a:rPr>
              <a:t>八</a:t>
            </a:r>
            <a:endParaRPr lang="zh-CN" altLang="en-US" sz="5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1" y="548680"/>
            <a:ext cx="8640960" cy="2715923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8218" y="1595870"/>
            <a:ext cx="345550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8218" y="2035020"/>
            <a:ext cx="345550" cy="285750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8218" y="2506936"/>
            <a:ext cx="345550" cy="285750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4048" y="1595870"/>
            <a:ext cx="345550" cy="28575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7744" y="2037329"/>
            <a:ext cx="345550" cy="28575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17744" y="2532758"/>
            <a:ext cx="345550" cy="28575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37904" y="1602194"/>
            <a:ext cx="345550" cy="28575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7270" y="2035020"/>
            <a:ext cx="345550" cy="28575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97270" y="2506936"/>
            <a:ext cx="34555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9843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2492896"/>
            <a:ext cx="8640960" cy="188432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1520" y="548680"/>
            <a:ext cx="8654419" cy="1803565"/>
          </a:xfrm>
          <a:prstGeom prst="rect">
            <a:avLst/>
          </a:prstGeom>
        </p:spPr>
      </p:pic>
      <p:sp>
        <p:nvSpPr>
          <p:cNvPr id="6" name="椭圆 5"/>
          <p:cNvSpPr/>
          <p:nvPr/>
        </p:nvSpPr>
        <p:spPr>
          <a:xfrm>
            <a:off x="2212328" y="1412776"/>
            <a:ext cx="360040" cy="36004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椭圆 6"/>
          <p:cNvSpPr/>
          <p:nvPr/>
        </p:nvSpPr>
        <p:spPr>
          <a:xfrm>
            <a:off x="2212328" y="1955261"/>
            <a:ext cx="360040" cy="36004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5076056" y="1409750"/>
            <a:ext cx="360040" cy="36004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椭圆 8"/>
          <p:cNvSpPr/>
          <p:nvPr/>
        </p:nvSpPr>
        <p:spPr>
          <a:xfrm>
            <a:off x="5199093" y="1955261"/>
            <a:ext cx="360040" cy="36004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椭圆 9"/>
          <p:cNvSpPr/>
          <p:nvPr/>
        </p:nvSpPr>
        <p:spPr>
          <a:xfrm>
            <a:off x="8063448" y="1409750"/>
            <a:ext cx="360040" cy="36004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椭圆 10"/>
          <p:cNvSpPr/>
          <p:nvPr/>
        </p:nvSpPr>
        <p:spPr>
          <a:xfrm>
            <a:off x="7496620" y="1960905"/>
            <a:ext cx="360040" cy="360040"/>
          </a:xfrm>
          <a:prstGeom prst="ellipse">
            <a:avLst/>
          </a:prstGeom>
          <a:noFill/>
          <a:ln w="19050">
            <a:solidFill>
              <a:srgbClr val="00B2E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79961" y="3920099"/>
            <a:ext cx="345550" cy="28575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99792" y="3920099"/>
            <a:ext cx="345550" cy="285750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82679" y="3909837"/>
            <a:ext cx="345550" cy="285750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05164" y="3927284"/>
            <a:ext cx="345550" cy="285750"/>
          </a:xfrm>
          <a:prstGeom prst="rect">
            <a:avLst/>
          </a:prstGeom>
        </p:spPr>
      </p:pic>
      <p:pic>
        <p:nvPicPr>
          <p:cNvPr id="16" name="图片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5397" y="3927284"/>
            <a:ext cx="345550" cy="285750"/>
          </a:xfrm>
          <a:prstGeom prst="rect">
            <a:avLst/>
          </a:prstGeom>
        </p:spPr>
      </p:pic>
      <p:pic>
        <p:nvPicPr>
          <p:cNvPr id="17" name="图片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03107" y="3908811"/>
            <a:ext cx="345550" cy="285750"/>
          </a:xfrm>
          <a:prstGeom prst="rect">
            <a:avLst/>
          </a:prstGeom>
        </p:spPr>
      </p:pic>
      <p:pic>
        <p:nvPicPr>
          <p:cNvPr id="18" name="图片 1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915947" y="3908811"/>
            <a:ext cx="345550" cy="285750"/>
          </a:xfrm>
          <a:prstGeom prst="rect">
            <a:avLst/>
          </a:prstGeom>
        </p:spPr>
      </p:pic>
      <p:pic>
        <p:nvPicPr>
          <p:cNvPr id="19" name="图片 1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405825" y="3898549"/>
            <a:ext cx="345550" cy="285750"/>
          </a:xfrm>
          <a:prstGeom prst="rect">
            <a:avLst/>
          </a:prstGeom>
        </p:spPr>
      </p:pic>
      <p:pic>
        <p:nvPicPr>
          <p:cNvPr id="20" name="图片 1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213" y="3898549"/>
            <a:ext cx="345550" cy="285750"/>
          </a:xfrm>
          <a:prstGeom prst="rect">
            <a:avLst/>
          </a:prstGeom>
        </p:spPr>
      </p:pic>
      <p:pic>
        <p:nvPicPr>
          <p:cNvPr id="21" name="图片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98346" y="3898549"/>
            <a:ext cx="345550" cy="285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95650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575594"/>
            <a:ext cx="8640960" cy="544569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0360" y="3255081"/>
            <a:ext cx="1849511" cy="285750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656" y="3645024"/>
            <a:ext cx="1944215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3181932"/>
            <a:ext cx="1944215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40152" y="3645024"/>
            <a:ext cx="2088232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1560" y="4181265"/>
            <a:ext cx="4752528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3607" y="4655499"/>
            <a:ext cx="4752528" cy="429685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2792" y="5085084"/>
            <a:ext cx="4752528" cy="42968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7195" y="5643699"/>
            <a:ext cx="4752528" cy="42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4814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7" name="图片 5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18</Words>
  <Application>Microsoft Office PowerPoint</Application>
  <PresentationFormat>全屏显示(4:3)</PresentationFormat>
  <Paragraphs>2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五    两位数加、减整十数和一位数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Windows User</cp:lastModifiedBy>
  <cp:revision>13</cp:revision>
  <dcterms:created xsi:type="dcterms:W3CDTF">2023-11-22T06:51:54Z</dcterms:created>
  <dcterms:modified xsi:type="dcterms:W3CDTF">2025-01-04T12:28:18Z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A182E5257FDC4689B2672C6A6BCBC6D2_13</vt:lpwstr>
  </property>
</Properties>
</file>