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两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位数加、减整十数和一位数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练习</a:t>
            </a:r>
            <a:r>
              <a:rPr lang="zh-CN" altLang="en-US" sz="500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71592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218" y="1595870"/>
            <a:ext cx="345550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218" y="2035020"/>
            <a:ext cx="345550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218" y="2506936"/>
            <a:ext cx="345550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1595870"/>
            <a:ext cx="345550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7744" y="2037329"/>
            <a:ext cx="345550" cy="285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7744" y="2532758"/>
            <a:ext cx="345550" cy="2857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7904" y="1602194"/>
            <a:ext cx="345550" cy="2857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7270" y="2035020"/>
            <a:ext cx="345550" cy="2857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7270" y="2506936"/>
            <a:ext cx="34555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492896"/>
            <a:ext cx="8640960" cy="188432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548680"/>
            <a:ext cx="8654419" cy="1803565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2212328" y="1412776"/>
            <a:ext cx="360040" cy="36004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2212328" y="1955261"/>
            <a:ext cx="360040" cy="36004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076056" y="1409750"/>
            <a:ext cx="360040" cy="36004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199093" y="1955261"/>
            <a:ext cx="360040" cy="36004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8063448" y="1409750"/>
            <a:ext cx="360040" cy="36004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496620" y="1960905"/>
            <a:ext cx="360040" cy="36004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9961" y="3920099"/>
            <a:ext cx="345550" cy="2857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792" y="3920099"/>
            <a:ext cx="345550" cy="2857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2679" y="3909837"/>
            <a:ext cx="345550" cy="2857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5164" y="3927284"/>
            <a:ext cx="345550" cy="2857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5397" y="3927284"/>
            <a:ext cx="345550" cy="2857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3107" y="3908811"/>
            <a:ext cx="345550" cy="2857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5947" y="3908811"/>
            <a:ext cx="345550" cy="2857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5825" y="3898549"/>
            <a:ext cx="345550" cy="2857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213" y="3898549"/>
            <a:ext cx="345550" cy="2857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8346" y="3898549"/>
            <a:ext cx="34555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75594"/>
            <a:ext cx="8640960" cy="544569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360" y="3255081"/>
            <a:ext cx="1849511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3645024"/>
            <a:ext cx="1944215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3181932"/>
            <a:ext cx="1944215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3645024"/>
            <a:ext cx="2088232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4181265"/>
            <a:ext cx="4752528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7" y="4655499"/>
            <a:ext cx="4752528" cy="4296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792" y="5085084"/>
            <a:ext cx="4752528" cy="42968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195" y="5643699"/>
            <a:ext cx="4752528" cy="4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五    两位数加、减整十数和一位数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13</cp:revision>
  <dcterms:created xsi:type="dcterms:W3CDTF">2023-11-22T06:51:54Z</dcterms:created>
  <dcterms:modified xsi:type="dcterms:W3CDTF">2025-01-04T12:28:18Z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