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168478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位数减一位数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8064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340768"/>
            <a:ext cx="1158035" cy="16561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764" y="1340026"/>
            <a:ext cx="1728192" cy="17281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049" y="2066008"/>
            <a:ext cx="285750" cy="2476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002" y="2099345"/>
            <a:ext cx="198455" cy="1719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1469" y="2052090"/>
            <a:ext cx="285750" cy="2476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2212" y="2052090"/>
            <a:ext cx="285750" cy="2476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049" y="2670253"/>
            <a:ext cx="285750" cy="2476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002" y="2701315"/>
            <a:ext cx="198455" cy="17199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9384" y="2690280"/>
            <a:ext cx="285750" cy="247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501" y="2701315"/>
            <a:ext cx="285750" cy="2476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3972" y="1424674"/>
            <a:ext cx="285750" cy="2476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8256" y="2061517"/>
            <a:ext cx="285750" cy="2476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1739" y="2085058"/>
            <a:ext cx="220433" cy="19104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5588" y="2045035"/>
            <a:ext cx="285750" cy="2476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0620" y="2056754"/>
            <a:ext cx="285750" cy="2476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4931" y="2691789"/>
            <a:ext cx="285750" cy="2476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521" y="2710845"/>
            <a:ext cx="220433" cy="19104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5830" y="2690280"/>
            <a:ext cx="285750" cy="2476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7387" y="2697806"/>
            <a:ext cx="285750" cy="2476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4883" y="1424674"/>
            <a:ext cx="2857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170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78" y="1628631"/>
            <a:ext cx="276225" cy="257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78" y="2140007"/>
            <a:ext cx="329558" cy="257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178" y="2656110"/>
            <a:ext cx="329558" cy="257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600031"/>
            <a:ext cx="329558" cy="257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162" y="2125707"/>
            <a:ext cx="329558" cy="2571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645720"/>
            <a:ext cx="329558" cy="2571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009" y="1600031"/>
            <a:ext cx="329558" cy="2571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570" y="2140007"/>
            <a:ext cx="329558" cy="2571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704" y="2645719"/>
            <a:ext cx="329558" cy="2571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792" y="1628630"/>
            <a:ext cx="329558" cy="2571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790" y="2140006"/>
            <a:ext cx="329558" cy="2571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792" y="2645718"/>
            <a:ext cx="329558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54347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187624" y="2025853"/>
            <a:ext cx="5472608" cy="53905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555776" y="1979672"/>
            <a:ext cx="1368152" cy="53905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2555776" y="1979672"/>
            <a:ext cx="1512168" cy="53905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115616" y="1979671"/>
            <a:ext cx="4464496" cy="58523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5508104" y="1979670"/>
            <a:ext cx="1440160" cy="58523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406006" y="1956581"/>
            <a:ext cx="0" cy="56214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7472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246" y="2100773"/>
            <a:ext cx="288632" cy="257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616" y="2079673"/>
            <a:ext cx="216024" cy="2571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378" y="2077045"/>
            <a:ext cx="288632" cy="2571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6243" y="2077045"/>
            <a:ext cx="288632" cy="257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730" y="2077045"/>
            <a:ext cx="288632" cy="2571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046" y="3733997"/>
            <a:ext cx="288632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2023-11-22T06:51:54Z</dcterms:created>
  <dcterms:modified xsi:type="dcterms:W3CDTF">2025-01-04T12:21:31Z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