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2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1786211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五 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两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位数加、减整十数和一位数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57200" y="3328392"/>
            <a:ext cx="8229600" cy="1684784"/>
          </a:xfrm>
          <a:ln/>
        </p:spPr>
        <p:txBody>
          <a:bodyPr anchor="t" anchorCtr="0"/>
          <a:lstStyle/>
          <a:p>
            <a:pPr marL="0" indent="0" algn="ctr">
              <a:buNone/>
            </a:pP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第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5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课时    两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位数减一位数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退位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58064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340768"/>
            <a:ext cx="1158035" cy="165618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62764" y="1340026"/>
            <a:ext cx="1728192" cy="172819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26049" y="2066008"/>
            <a:ext cx="285750" cy="2476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09002" y="2099345"/>
            <a:ext cx="198455" cy="17199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01469" y="2052090"/>
            <a:ext cx="285750" cy="2476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72212" y="2052090"/>
            <a:ext cx="285750" cy="2476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26049" y="2670253"/>
            <a:ext cx="285750" cy="2476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09002" y="2701315"/>
            <a:ext cx="198455" cy="17199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69384" y="2690280"/>
            <a:ext cx="285750" cy="2476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86501" y="2701315"/>
            <a:ext cx="285750" cy="2476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83972" y="1424674"/>
            <a:ext cx="285750" cy="2476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08256" y="2061517"/>
            <a:ext cx="285750" cy="24765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51739" y="2085058"/>
            <a:ext cx="220433" cy="191042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55588" y="2045035"/>
            <a:ext cx="285750" cy="24765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40620" y="2056754"/>
            <a:ext cx="285750" cy="24765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84931" y="2691789"/>
            <a:ext cx="285750" cy="24765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66521" y="2710845"/>
            <a:ext cx="220433" cy="191042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45830" y="2690280"/>
            <a:ext cx="285750" cy="24765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47387" y="2697806"/>
            <a:ext cx="285750" cy="247650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54883" y="1424674"/>
            <a:ext cx="285750" cy="24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61705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6178" y="1628631"/>
            <a:ext cx="276225" cy="2571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6178" y="2140007"/>
            <a:ext cx="329558" cy="2571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6178" y="2656110"/>
            <a:ext cx="329558" cy="2571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928" y="1600031"/>
            <a:ext cx="329558" cy="25717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0162" y="2125707"/>
            <a:ext cx="329558" cy="25717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928" y="2645720"/>
            <a:ext cx="329558" cy="25717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2009" y="1600031"/>
            <a:ext cx="329558" cy="25717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2570" y="2140007"/>
            <a:ext cx="329558" cy="25717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8704" y="2645719"/>
            <a:ext cx="329558" cy="25717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99792" y="1628630"/>
            <a:ext cx="329558" cy="25717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5790" y="2140006"/>
            <a:ext cx="329558" cy="25717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99792" y="2645718"/>
            <a:ext cx="329558" cy="25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954347"/>
          </a:xfrm>
          <a:prstGeom prst="rect">
            <a:avLst/>
          </a:prstGeom>
        </p:spPr>
      </p:pic>
      <p:cxnSp>
        <p:nvCxnSpPr>
          <p:cNvPr id="5" name="直接连接符 4"/>
          <p:cNvCxnSpPr/>
          <p:nvPr/>
        </p:nvCxnSpPr>
        <p:spPr>
          <a:xfrm>
            <a:off x="1187624" y="2025853"/>
            <a:ext cx="5472608" cy="539051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2555776" y="1979672"/>
            <a:ext cx="1368152" cy="539051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H="1">
            <a:off x="2555776" y="1979672"/>
            <a:ext cx="1512168" cy="539051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H="1">
            <a:off x="1115616" y="1979671"/>
            <a:ext cx="4464496" cy="585232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H="1">
            <a:off x="5508104" y="1979670"/>
            <a:ext cx="1440160" cy="585232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8406006" y="1956581"/>
            <a:ext cx="0" cy="562142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826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74725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1246" y="2100773"/>
            <a:ext cx="288632" cy="2571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6616" y="2079673"/>
            <a:ext cx="216024" cy="2571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9378" y="2077045"/>
            <a:ext cx="288632" cy="2571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6243" y="2077045"/>
            <a:ext cx="288632" cy="25717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5730" y="2077045"/>
            <a:ext cx="288632" cy="25717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0046" y="3733997"/>
            <a:ext cx="288632" cy="25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1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24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五    两位数加、减整十数和一位数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13</cp:revision>
  <dcterms:created xsi:type="dcterms:W3CDTF">2023-11-22T06:51:54Z</dcterms:created>
  <dcterms:modified xsi:type="dcterms:W3CDTF">2025-01-04T12:21:31Z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