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两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位数加、减整十数和一位数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1828800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两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位数加、减一位数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不进位、不退位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69209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8874" y="2103871"/>
            <a:ext cx="314325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7340" y="2780928"/>
            <a:ext cx="314325" cy="285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3239" y="2767567"/>
            <a:ext cx="314325" cy="285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1286" y="2791152"/>
            <a:ext cx="314325" cy="2857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8874" y="1440175"/>
            <a:ext cx="314325" cy="2857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160" y="2079794"/>
            <a:ext cx="314325" cy="2857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4720" y="2797094"/>
            <a:ext cx="314325" cy="2857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9053" y="2791152"/>
            <a:ext cx="314325" cy="2857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4150" y="2768554"/>
            <a:ext cx="314325" cy="2857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5451" y="1454523"/>
            <a:ext cx="31432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55140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014" y="1528413"/>
            <a:ext cx="314325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1504889"/>
            <a:ext cx="314325" cy="285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2386" y="1504889"/>
            <a:ext cx="314325" cy="285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8836" y="1504889"/>
            <a:ext cx="314325" cy="2857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9485" y="2087609"/>
            <a:ext cx="314325" cy="2857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655" y="2096845"/>
            <a:ext cx="314325" cy="2857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2386" y="2096845"/>
            <a:ext cx="314325" cy="2857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8836" y="2096845"/>
            <a:ext cx="314325" cy="2857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0249" y="2756952"/>
            <a:ext cx="314325" cy="2857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2766782"/>
            <a:ext cx="314325" cy="2857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830" y="2746848"/>
            <a:ext cx="314325" cy="2857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5573" y="2756952"/>
            <a:ext cx="31432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548680"/>
            <a:ext cx="8640960" cy="303203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332" y="1755457"/>
            <a:ext cx="347913" cy="27969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6763" y="3184208"/>
            <a:ext cx="320626" cy="25240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0F9FD"/>
              </a:clrFrom>
              <a:clrTo>
                <a:srgbClr val="F0F9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558" y="2335944"/>
            <a:ext cx="312218" cy="22896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59090" y="1763077"/>
            <a:ext cx="354735" cy="27969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93380" y="3161348"/>
            <a:ext cx="327448" cy="25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3821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9513" y="1975944"/>
            <a:ext cx="314325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612" y="2017415"/>
            <a:ext cx="237626" cy="21602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012" y="1947689"/>
            <a:ext cx="314325" cy="285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0484" y="1989619"/>
            <a:ext cx="314325" cy="2857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4746" y="1965653"/>
            <a:ext cx="314325" cy="2857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1337" y="2780928"/>
            <a:ext cx="389147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五    两位数加、减整十数和一位数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14</cp:revision>
  <dcterms:created xsi:type="dcterms:W3CDTF">2023-11-22T06:51:54Z</dcterms:created>
  <dcterms:modified xsi:type="dcterms:W3CDTF">2025-01-04T11:28:31Z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