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4" d="100"/>
          <a:sy n="104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1588"/>
            <a:ext cx="9140825" cy="68754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标题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786211"/>
          </a:xfrm>
          <a:ln/>
        </p:spPr>
        <p:txBody>
          <a:bodyPr anchor="ctr" anchorCtr="0"/>
          <a:lstStyle/>
          <a:p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五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 两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位数加、减整十数和一位数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074" name="内容占位符 2"/>
          <p:cNvSpPr>
            <a:spLocks noGrp="1"/>
          </p:cNvSpPr>
          <p:nvPr>
            <p:ph idx="1"/>
          </p:nvPr>
        </p:nvSpPr>
        <p:spPr>
          <a:xfrm>
            <a:off x="457200" y="3328392"/>
            <a:ext cx="8229600" cy="964704"/>
          </a:xfrm>
          <a:ln/>
        </p:spPr>
        <p:txBody>
          <a:bodyPr anchor="t" anchorCtr="0"/>
          <a:lstStyle/>
          <a:p>
            <a:pPr marL="0" indent="0" algn="ctr">
              <a:buNone/>
            </a:pP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 第</a:t>
            </a:r>
            <a:r>
              <a:rPr lang="en-US" altLang="zh-CN" sz="500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zh-CN" altLang="en-US" sz="50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课时    </a:t>
            </a:r>
            <a:r>
              <a:rPr lang="zh-CN" altLang="en-US" sz="50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练习</a:t>
            </a:r>
            <a:r>
              <a:rPr lang="zh-CN" altLang="en-US" sz="5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七</a:t>
            </a:r>
            <a:endParaRPr lang="zh-CN" altLang="en-US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367075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569" y="2132856"/>
            <a:ext cx="3456384" cy="1985741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9607" y="2204864"/>
            <a:ext cx="2131373" cy="191373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72654" y="1577399"/>
            <a:ext cx="375494" cy="285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0392" y="1587951"/>
            <a:ext cx="375494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84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24705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8064" y="1403224"/>
            <a:ext cx="375494" cy="285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51920" y="1373069"/>
            <a:ext cx="375494" cy="285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453" y="1390085"/>
            <a:ext cx="375494" cy="285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7010" y="1373069"/>
            <a:ext cx="375494" cy="285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68867" y="1919662"/>
            <a:ext cx="375494" cy="2857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7847" y="1941528"/>
            <a:ext cx="375494" cy="2857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84453" y="1950036"/>
            <a:ext cx="375494" cy="2857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47010" y="1927820"/>
            <a:ext cx="375494" cy="2857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1159" y="2482457"/>
            <a:ext cx="375494" cy="2857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7337" y="2482457"/>
            <a:ext cx="375494" cy="2857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5768" y="2482457"/>
            <a:ext cx="375494" cy="2857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1610" y="2482457"/>
            <a:ext cx="370871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6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1" y="548680"/>
            <a:ext cx="8640960" cy="2446578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0937" y="1523297"/>
            <a:ext cx="375494" cy="285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1988840"/>
            <a:ext cx="375494" cy="285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104" y="2492896"/>
            <a:ext cx="375494" cy="285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4208" y="2492896"/>
            <a:ext cx="375494" cy="285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9704" y="2016950"/>
            <a:ext cx="375494" cy="2857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37336" y="1504825"/>
            <a:ext cx="375494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26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548680"/>
            <a:ext cx="8640960" cy="357245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1156" y="2049769"/>
            <a:ext cx="288032" cy="2857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2634" y="2068210"/>
            <a:ext cx="216024" cy="214313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6374" y="2032491"/>
            <a:ext cx="288032" cy="2857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0502" y="2040124"/>
            <a:ext cx="288032" cy="2857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87824" y="3835387"/>
            <a:ext cx="288032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5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834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18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五    两位数加、减整十数和一位数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User</cp:lastModifiedBy>
  <cp:revision>15</cp:revision>
  <dcterms:created xsi:type="dcterms:W3CDTF">2023-11-22T06:51:54Z</dcterms:created>
  <dcterms:modified xsi:type="dcterms:W3CDTF">2025-01-04T11:34:49Z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A182E5257FDC4689B2672C6A6BCBC6D2_13</vt:lpwstr>
  </property>
</Properties>
</file>