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6707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9" y="2132856"/>
            <a:ext cx="3456384" cy="19857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607" y="2204864"/>
            <a:ext cx="2131373" cy="19137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2654" y="1577399"/>
            <a:ext cx="375494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0392" y="1587951"/>
            <a:ext cx="375494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470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064" y="1403224"/>
            <a:ext cx="375494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373069"/>
            <a:ext cx="375494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453" y="1390085"/>
            <a:ext cx="375494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7010" y="1373069"/>
            <a:ext cx="375494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867" y="1919662"/>
            <a:ext cx="375494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847" y="1941528"/>
            <a:ext cx="375494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453" y="1950036"/>
            <a:ext cx="375494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7010" y="1927820"/>
            <a:ext cx="375494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1159" y="2482457"/>
            <a:ext cx="375494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337" y="2482457"/>
            <a:ext cx="375494" cy="285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5768" y="2482457"/>
            <a:ext cx="375494" cy="2857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1610" y="2482457"/>
            <a:ext cx="370871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4657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937" y="1523297"/>
            <a:ext cx="375494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1988840"/>
            <a:ext cx="375494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104" y="2492896"/>
            <a:ext cx="375494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2492896"/>
            <a:ext cx="375494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704" y="2016950"/>
            <a:ext cx="375494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7336" y="1504825"/>
            <a:ext cx="375494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5724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156" y="2049769"/>
            <a:ext cx="288032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634" y="2068210"/>
            <a:ext cx="216024" cy="21431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374" y="2032491"/>
            <a:ext cx="288032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0502" y="2040124"/>
            <a:ext cx="288032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835387"/>
            <a:ext cx="288032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2023-11-22T06:51:54Z</dcterms:created>
  <dcterms:modified xsi:type="dcterms:W3CDTF">2025-01-04T11:34:49Z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