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71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680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016" y="2011795"/>
            <a:ext cx="300784" cy="266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696" y="2690448"/>
            <a:ext cx="300784" cy="266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56" y="2690448"/>
            <a:ext cx="300784" cy="266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882" y="2690448"/>
            <a:ext cx="300784" cy="266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440" y="1352864"/>
            <a:ext cx="300784" cy="2667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312" y="2011795"/>
            <a:ext cx="300784" cy="266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789" y="2683519"/>
            <a:ext cx="300784" cy="2667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051" y="2708699"/>
            <a:ext cx="300784" cy="2667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954" y="2690227"/>
            <a:ext cx="300784" cy="2667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920" y="1380572"/>
            <a:ext cx="300784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0327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736732"/>
            <a:ext cx="8640960" cy="1844396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086784" y="3717032"/>
            <a:ext cx="504056" cy="43204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771800" y="3697827"/>
            <a:ext cx="504056" cy="43204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859091" y="3697827"/>
            <a:ext cx="504056" cy="43204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938672" y="3697827"/>
            <a:ext cx="504056" cy="432048"/>
          </a:xfrm>
          <a:prstGeom prst="ellipse">
            <a:avLst/>
          </a:prstGeom>
          <a:noFill/>
          <a:ln w="19050">
            <a:solidFill>
              <a:srgbClr val="00B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063" y="1544918"/>
            <a:ext cx="300784" cy="266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063" y="2037984"/>
            <a:ext cx="300784" cy="2667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526" y="1577165"/>
            <a:ext cx="300784" cy="2667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526" y="2030535"/>
            <a:ext cx="300784" cy="2667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796" y="1588977"/>
            <a:ext cx="300784" cy="2667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5989" y="2030535"/>
            <a:ext cx="300784" cy="2667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8228" y="1588977"/>
            <a:ext cx="300784" cy="2667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3888" y="2058244"/>
            <a:ext cx="300784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835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5209" y="2145281"/>
            <a:ext cx="325186" cy="266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349" y="2122587"/>
            <a:ext cx="300784" cy="266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147" y="2122298"/>
            <a:ext cx="300784" cy="266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2546" y="2119412"/>
            <a:ext cx="329853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839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591" y="2595482"/>
            <a:ext cx="300784" cy="266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169" y="2591291"/>
            <a:ext cx="300784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2023-11-22T06:51:54Z</dcterms:created>
  <dcterms:modified xsi:type="dcterms:W3CDTF">2025-01-04T11:16:44Z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