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716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位数加、减整十数和一位数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位数加、减整十数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56804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1016" y="2011795"/>
            <a:ext cx="300784" cy="2667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696" y="2690448"/>
            <a:ext cx="300784" cy="2667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656" y="2690448"/>
            <a:ext cx="300784" cy="2667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5882" y="2690448"/>
            <a:ext cx="300784" cy="2667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7440" y="1352864"/>
            <a:ext cx="300784" cy="2667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9312" y="2011795"/>
            <a:ext cx="300784" cy="2667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8789" y="2683519"/>
            <a:ext cx="300784" cy="2667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051" y="2708699"/>
            <a:ext cx="300784" cy="2667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8954" y="2690227"/>
            <a:ext cx="300784" cy="2667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8920" y="1380572"/>
            <a:ext cx="300784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03277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2736732"/>
            <a:ext cx="8640960" cy="1844396"/>
          </a:xfrm>
          <a:prstGeom prst="rect">
            <a:avLst/>
          </a:prstGeom>
        </p:spPr>
      </p:pic>
      <p:sp>
        <p:nvSpPr>
          <p:cNvPr id="4" name="椭圆 3"/>
          <p:cNvSpPr/>
          <p:nvPr/>
        </p:nvSpPr>
        <p:spPr>
          <a:xfrm>
            <a:off x="2086784" y="3717032"/>
            <a:ext cx="504056" cy="432048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771800" y="3697827"/>
            <a:ext cx="504056" cy="432048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859091" y="3697827"/>
            <a:ext cx="504056" cy="432048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6938672" y="3697827"/>
            <a:ext cx="504056" cy="432048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063" y="1544918"/>
            <a:ext cx="300784" cy="2667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063" y="2037984"/>
            <a:ext cx="300784" cy="2667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0526" y="1577165"/>
            <a:ext cx="300784" cy="2667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0526" y="2030535"/>
            <a:ext cx="300784" cy="2667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2796" y="1588977"/>
            <a:ext cx="300784" cy="2667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5989" y="2030535"/>
            <a:ext cx="300784" cy="2667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8228" y="1588977"/>
            <a:ext cx="300784" cy="2667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3888" y="2058244"/>
            <a:ext cx="300784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8353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5209" y="2145281"/>
            <a:ext cx="325186" cy="2667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349" y="2122587"/>
            <a:ext cx="300784" cy="2667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4147" y="2122298"/>
            <a:ext cx="300784" cy="2667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2546" y="2119412"/>
            <a:ext cx="329853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58392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591" y="2595482"/>
            <a:ext cx="300784" cy="2667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3169" y="2591291"/>
            <a:ext cx="300784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24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五    两位数加、减整十数和一位数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12</cp:revision>
  <dcterms:created xsi:type="dcterms:W3CDTF">2023-11-22T06:51:54Z</dcterms:created>
  <dcterms:modified xsi:type="dcterms:W3CDTF">2025-01-04T11:16:44Z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