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有多大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308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1641475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592845"/>
            <a:ext cx="34290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2177298"/>
            <a:ext cx="34290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661" y="2177298"/>
            <a:ext cx="34290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713" y="2727392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577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005" y="1281257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108" y="2132856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4363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423" y="4513984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4482401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263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295" y="2565112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2023-11-22T06:51:54Z</dcterms:created>
  <dcterms:modified xsi:type="dcterms:W3CDTF">2025-01-04T02:58:10Z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