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认识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~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99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50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有多大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83089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4550" y="1641475"/>
            <a:ext cx="34290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6376" y="1592845"/>
            <a:ext cx="34290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4550" y="2177298"/>
            <a:ext cx="34290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2661" y="2177298"/>
            <a:ext cx="34290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1713" y="2727392"/>
            <a:ext cx="3429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4577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4005" y="1281257"/>
            <a:ext cx="34290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1108" y="2132856"/>
            <a:ext cx="3429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43635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1423" y="4513984"/>
            <a:ext cx="34290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8" y="4482401"/>
            <a:ext cx="3429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52638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6295" y="2565112"/>
            <a:ext cx="3429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四    认识20~99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10</cp:revision>
  <dcterms:created xsi:type="dcterms:W3CDTF">2023-11-22T06:51:54Z</dcterms:created>
  <dcterms:modified xsi:type="dcterms:W3CDTF">2025-01-04T02:58:10Z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